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4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ECFC-EF8E-4D42-9D6C-7D5BA2ED6392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380C8-B1FB-471A-9329-7C33F8409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119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ECFC-EF8E-4D42-9D6C-7D5BA2ED6392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380C8-B1FB-471A-9329-7C33F8409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741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ECFC-EF8E-4D42-9D6C-7D5BA2ED6392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380C8-B1FB-471A-9329-7C33F8409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183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ECFC-EF8E-4D42-9D6C-7D5BA2ED6392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380C8-B1FB-471A-9329-7C33F8409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0079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ECFC-EF8E-4D42-9D6C-7D5BA2ED6392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380C8-B1FB-471A-9329-7C33F8409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700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ECFC-EF8E-4D42-9D6C-7D5BA2ED6392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380C8-B1FB-471A-9329-7C33F8409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654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ECFC-EF8E-4D42-9D6C-7D5BA2ED6392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380C8-B1FB-471A-9329-7C33F8409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92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ECFC-EF8E-4D42-9D6C-7D5BA2ED6392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380C8-B1FB-471A-9329-7C33F8409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9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ECFC-EF8E-4D42-9D6C-7D5BA2ED6392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380C8-B1FB-471A-9329-7C33F8409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960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ECFC-EF8E-4D42-9D6C-7D5BA2ED6392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380C8-B1FB-471A-9329-7C33F8409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758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ECFC-EF8E-4D42-9D6C-7D5BA2ED6392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380C8-B1FB-471A-9329-7C33F8409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908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BECFC-EF8E-4D42-9D6C-7D5BA2ED6392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380C8-B1FB-471A-9329-7C33F8409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295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7923"/>
            <a:ext cx="11914820" cy="4648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5114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Seyitov Choro</dc:creator>
  <cp:lastModifiedBy>Seyitov Choro</cp:lastModifiedBy>
  <cp:revision>1</cp:revision>
  <dcterms:created xsi:type="dcterms:W3CDTF">2024-10-23T03:19:12Z</dcterms:created>
  <dcterms:modified xsi:type="dcterms:W3CDTF">2024-10-23T03:19:30Z</dcterms:modified>
</cp:coreProperties>
</file>