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256" r:id="rId3"/>
    <p:sldId id="332" r:id="rId4"/>
    <p:sldId id="364" r:id="rId5"/>
    <p:sldId id="348" r:id="rId6"/>
    <p:sldId id="354" r:id="rId7"/>
    <p:sldId id="355" r:id="rId8"/>
    <p:sldId id="356" r:id="rId9"/>
    <p:sldId id="357" r:id="rId10"/>
    <p:sldId id="372" r:id="rId11"/>
    <p:sldId id="359" r:id="rId12"/>
    <p:sldId id="347" r:id="rId13"/>
    <p:sldId id="373" r:id="rId14"/>
    <p:sldId id="374" r:id="rId15"/>
    <p:sldId id="375" r:id="rId16"/>
    <p:sldId id="363" r:id="rId17"/>
    <p:sldId id="352" r:id="rId18"/>
    <p:sldId id="353" r:id="rId19"/>
    <p:sldId id="342" r:id="rId20"/>
    <p:sldId id="343" r:id="rId21"/>
    <p:sldId id="344" r:id="rId22"/>
    <p:sldId id="360" r:id="rId23"/>
    <p:sldId id="361" r:id="rId24"/>
    <p:sldId id="365" r:id="rId25"/>
    <p:sldId id="366" r:id="rId26"/>
    <p:sldId id="315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00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7;&#1069;&#1047;\&#1040;&#1085;&#1072;&#1083;&#1080;&#1079;\&#1057;&#1090;&#1072;&#1090;&#1080;&#1089;&#1090;&#1080;&#1082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7;&#1069;&#1047;\&#1040;&#1085;&#1072;&#1083;&#1080;&#1079;\&#1057;&#1090;&#1072;&#1090;&#1080;&#1089;&#1090;&#1080;&#1082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7;&#1069;&#1047;\&#1040;&#1085;&#1072;&#1083;&#1080;&#1079;\&#1057;&#1090;&#1072;&#1090;&#1080;&#1089;&#1090;&#1080;&#1082;&#107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7;&#1069;&#1047;\&#1040;&#1085;&#1072;&#1083;&#1080;&#1079;\&#1057;&#1090;&#1072;&#1090;&#1080;&#1089;&#1090;&#1080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title>
      <c:tx>
        <c:rich>
          <a:bodyPr/>
          <a:lstStyle/>
          <a:p>
            <a:pPr>
              <a:defRPr sz="2400"/>
            </a:pPr>
            <a:endParaRPr lang="ru-RU" sz="240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Площадь!$A$2</c:f>
              <c:strCache>
                <c:ptCount val="1"/>
                <c:pt idx="0">
                  <c:v>Общая площадь</c:v>
                </c:pt>
              </c:strCache>
            </c:strRef>
          </c:tx>
          <c:invertIfNegative val="0"/>
          <c:cat>
            <c:strRef>
              <c:f>Площадь!$B$1:$F$1</c:f>
              <c:strCache>
                <c:ptCount val="5"/>
                <c:pt idx="0">
                  <c:v>Каракол</c:v>
                </c:pt>
                <c:pt idx="1">
                  <c:v>Лейлек</c:v>
                </c:pt>
                <c:pt idx="2">
                  <c:v>Маймак</c:v>
                </c:pt>
                <c:pt idx="3">
                  <c:v>Нарын</c:v>
                </c:pt>
                <c:pt idx="4">
                  <c:v>Бишкек</c:v>
                </c:pt>
              </c:strCache>
            </c:strRef>
          </c:cat>
          <c:val>
            <c:numRef>
              <c:f>Площадь!$B$2:$F$2</c:f>
              <c:numCache>
                <c:formatCode>General</c:formatCode>
                <c:ptCount val="5"/>
                <c:pt idx="0">
                  <c:v>1680</c:v>
                </c:pt>
                <c:pt idx="1">
                  <c:v>100</c:v>
                </c:pt>
                <c:pt idx="2">
                  <c:v>159</c:v>
                </c:pt>
                <c:pt idx="3">
                  <c:v>4520000</c:v>
                </c:pt>
                <c:pt idx="4">
                  <c:v>346.09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87-402A-8E2B-3EE37ED7AF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589408"/>
        <c:axId val="168589968"/>
        <c:axId val="0"/>
      </c:bar3DChart>
      <c:catAx>
        <c:axId val="168589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8589968"/>
        <c:crosses val="autoZero"/>
        <c:auto val="1"/>
        <c:lblAlgn val="ctr"/>
        <c:lblOffset val="100"/>
        <c:noMultiLvlLbl val="0"/>
      </c:catAx>
      <c:valAx>
        <c:axId val="1685899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Га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85894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Площадь!$A$7</c:f>
              <c:strCache>
                <c:ptCount val="1"/>
                <c:pt idx="0">
                  <c:v>Процент обустроенности площади, %</c:v>
                </c:pt>
              </c:strCache>
            </c:strRef>
          </c:tx>
          <c:invertIfNegative val="0"/>
          <c:cat>
            <c:strRef>
              <c:f>Площадь!$B$6:$F$6</c:f>
              <c:strCache>
                <c:ptCount val="5"/>
                <c:pt idx="0">
                  <c:v>Каракол</c:v>
                </c:pt>
                <c:pt idx="1">
                  <c:v>Лейлек</c:v>
                </c:pt>
                <c:pt idx="2">
                  <c:v>Маймак</c:v>
                </c:pt>
                <c:pt idx="3">
                  <c:v>Нарын</c:v>
                </c:pt>
                <c:pt idx="4">
                  <c:v>Бишкек</c:v>
                </c:pt>
              </c:strCache>
            </c:strRef>
          </c:cat>
          <c:val>
            <c:numRef>
              <c:f>Площадь!$B$7:$F$7</c:f>
              <c:numCache>
                <c:formatCode>0.0</c:formatCode>
                <c:ptCount val="5"/>
                <c:pt idx="0">
                  <c:v>0.89285714285714279</c:v>
                </c:pt>
                <c:pt idx="1">
                  <c:v>10</c:v>
                </c:pt>
                <c:pt idx="2">
                  <c:v>5.0314465408805038</c:v>
                </c:pt>
                <c:pt idx="3" formatCode="0.00000">
                  <c:v>3.6725663716814159E-5</c:v>
                </c:pt>
                <c:pt idx="4">
                  <c:v>60.992805339651547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4D-49A8-A938-A5AB74BF3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8783856"/>
        <c:axId val="218784416"/>
        <c:axId val="0"/>
      </c:bar3DChart>
      <c:catAx>
        <c:axId val="2187838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8784416"/>
        <c:crosses val="autoZero"/>
        <c:auto val="1"/>
        <c:lblAlgn val="ctr"/>
        <c:lblOffset val="100"/>
        <c:noMultiLvlLbl val="0"/>
      </c:catAx>
      <c:valAx>
        <c:axId val="218784416"/>
        <c:scaling>
          <c:orientation val="minMax"/>
        </c:scaling>
        <c:delete val="0"/>
        <c:axPos val="b"/>
        <c:majorGridlines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87838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Лист2!$B$2</c:f>
              <c:strCache>
                <c:ptCount val="1"/>
                <c:pt idx="0">
                  <c:v>Количество субъектов</c:v>
                </c:pt>
              </c:strCache>
            </c:strRef>
          </c:tx>
          <c:invertIfNegative val="0"/>
          <c:cat>
            <c:strRef>
              <c:f>Лист2!$C$1:$G$1</c:f>
              <c:strCache>
                <c:ptCount val="5"/>
                <c:pt idx="0">
                  <c:v>Бишкек</c:v>
                </c:pt>
                <c:pt idx="1">
                  <c:v>Каракол</c:v>
                </c:pt>
                <c:pt idx="2">
                  <c:v>Нарын</c:v>
                </c:pt>
                <c:pt idx="3">
                  <c:v>Лейлек</c:v>
                </c:pt>
                <c:pt idx="4">
                  <c:v>Маймак</c:v>
                </c:pt>
              </c:strCache>
            </c:strRef>
          </c:cat>
          <c:val>
            <c:numRef>
              <c:f>Лист2!$C$2:$G$2</c:f>
              <c:numCache>
                <c:formatCode>General</c:formatCode>
                <c:ptCount val="5"/>
                <c:pt idx="0">
                  <c:v>377</c:v>
                </c:pt>
                <c:pt idx="1">
                  <c:v>8</c:v>
                </c:pt>
                <c:pt idx="2">
                  <c:v>5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90-4EE4-8870-43C1D37D1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8787216"/>
        <c:axId val="218787776"/>
        <c:axId val="0"/>
      </c:bar3DChart>
      <c:catAx>
        <c:axId val="218787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8787776"/>
        <c:crosses val="autoZero"/>
        <c:auto val="1"/>
        <c:lblAlgn val="ctr"/>
        <c:lblOffset val="100"/>
        <c:noMultiLvlLbl val="0"/>
      </c:catAx>
      <c:valAx>
        <c:axId val="2187877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ед.</a:t>
                </a:r>
              </a:p>
            </c:rich>
          </c:tx>
          <c:layout>
            <c:manualLayout>
              <c:xMode val="edge"/>
              <c:yMode val="edge"/>
              <c:x val="0.19817520047563114"/>
              <c:y val="0.5040879265091863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187872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Доход!$F$2</c:f>
              <c:strCache>
                <c:ptCount val="1"/>
                <c:pt idx="0">
                  <c:v>Маймак</c:v>
                </c:pt>
              </c:strCache>
            </c:strRef>
          </c:tx>
          <c:invertIfNegative val="0"/>
          <c:cat>
            <c:numRef>
              <c:f>Доход!$A$3:$A$8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Доход!$F$3:$F$8</c:f>
              <c:numCache>
                <c:formatCode>_(* #,##0.00_);_(* \(#,##0.00\);_(* "-"??_);_(@_)</c:formatCode>
                <c:ptCount val="6"/>
                <c:pt idx="0">
                  <c:v>4349600</c:v>
                </c:pt>
                <c:pt idx="1">
                  <c:v>7047000</c:v>
                </c:pt>
                <c:pt idx="2">
                  <c:v>3407300</c:v>
                </c:pt>
                <c:pt idx="3">
                  <c:v>2946700</c:v>
                </c:pt>
                <c:pt idx="4">
                  <c:v>2825000</c:v>
                </c:pt>
                <c:pt idx="5">
                  <c:v>2915900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5C-447E-BE8B-2CF15F3349AF}"/>
            </c:ext>
          </c:extLst>
        </c:ser>
        <c:ser>
          <c:idx val="1"/>
          <c:order val="1"/>
          <c:tx>
            <c:strRef>
              <c:f>Доход!$C$2</c:f>
              <c:strCache>
                <c:ptCount val="1"/>
                <c:pt idx="0">
                  <c:v>Каракол</c:v>
                </c:pt>
              </c:strCache>
            </c:strRef>
          </c:tx>
          <c:invertIfNegative val="0"/>
          <c:cat>
            <c:numRef>
              <c:f>Доход!$A$3:$A$8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Доход!$C$3:$C$8</c:f>
              <c:numCache>
                <c:formatCode>_(* #,##0.00_);_(* \(#,##0.00\);_(* "-"??_);_(@_)</c:formatCode>
                <c:ptCount val="6"/>
                <c:pt idx="0">
                  <c:v>267000</c:v>
                </c:pt>
                <c:pt idx="1">
                  <c:v>634600</c:v>
                </c:pt>
                <c:pt idx="2">
                  <c:v>1298000</c:v>
                </c:pt>
                <c:pt idx="3">
                  <c:v>1049400</c:v>
                </c:pt>
                <c:pt idx="4">
                  <c:v>2303000</c:v>
                </c:pt>
                <c:pt idx="5">
                  <c:v>105200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5C-447E-BE8B-2CF15F3349AF}"/>
            </c:ext>
          </c:extLst>
        </c:ser>
        <c:ser>
          <c:idx val="2"/>
          <c:order val="2"/>
          <c:tx>
            <c:strRef>
              <c:f>Доход!$B$2</c:f>
              <c:strCache>
                <c:ptCount val="1"/>
                <c:pt idx="0">
                  <c:v>Бишкек</c:v>
                </c:pt>
              </c:strCache>
            </c:strRef>
          </c:tx>
          <c:invertIfNegative val="0"/>
          <c:cat>
            <c:numRef>
              <c:f>Доход!$A$3:$A$8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Доход!$B$3:$B$8</c:f>
              <c:numCache>
                <c:formatCode>_(* #,##0.00_);_(* \(#,##0.00\);_(* "-"??_);_(@_)</c:formatCode>
                <c:ptCount val="6"/>
                <c:pt idx="0">
                  <c:v>137250000</c:v>
                </c:pt>
                <c:pt idx="1">
                  <c:v>175630000</c:v>
                </c:pt>
                <c:pt idx="2">
                  <c:v>173260000</c:v>
                </c:pt>
                <c:pt idx="3">
                  <c:v>185950000</c:v>
                </c:pt>
                <c:pt idx="4">
                  <c:v>199690000</c:v>
                </c:pt>
                <c:pt idx="5">
                  <c:v>219340000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E5C-447E-BE8B-2CF15F334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9036128"/>
        <c:axId val="219036688"/>
        <c:axId val="0"/>
      </c:bar3DChart>
      <c:catAx>
        <c:axId val="21903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9036688"/>
        <c:crosses val="autoZero"/>
        <c:auto val="1"/>
        <c:lblAlgn val="ctr"/>
        <c:lblOffset val="100"/>
        <c:noMultiLvlLbl val="0"/>
      </c:catAx>
      <c:valAx>
        <c:axId val="2190366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СОМ</a:t>
                </a:r>
              </a:p>
            </c:rich>
          </c:tx>
          <c:overlay val="0"/>
        </c:title>
        <c:numFmt formatCode="_(* #,##0.00_);_(* \(#,##0.00\);_(* &quot;-&quot;??_);_(@_)" sourceLinked="1"/>
        <c:majorTickMark val="none"/>
        <c:minorTickMark val="none"/>
        <c:tickLblPos val="nextTo"/>
        <c:crossAx val="2190361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CBF3A1-1ACB-4DD2-95D5-E75D38222B19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BE6BF93-4315-443E-BF7F-7875FF59A32A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ТАМОЖЕННЫЕ ПРЕФЕРЕНЦИИ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77CF67-3CB9-43E5-8395-AEB6C3B7411E}" type="parTrans" cxnId="{41298716-A614-4166-9F38-9345927017B7}">
      <dgm:prSet/>
      <dgm:spPr/>
      <dgm:t>
        <a:bodyPr/>
        <a:lstStyle/>
        <a:p>
          <a:endParaRPr lang="ru-RU"/>
        </a:p>
      </dgm:t>
    </dgm:pt>
    <dgm:pt modelId="{92698C4B-4876-4C37-BDA7-3E94EE68EB58}" type="sibTrans" cxnId="{41298716-A614-4166-9F38-9345927017B7}">
      <dgm:prSet/>
      <dgm:spPr/>
      <dgm:t>
        <a:bodyPr/>
        <a:lstStyle/>
        <a:p>
          <a:endParaRPr lang="ru-RU"/>
        </a:p>
      </dgm:t>
    </dgm:pt>
    <dgm:pt modelId="{277CFA42-FAD9-47F4-9BA6-9CBDA20D16A3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391766-085B-4A64-ACF6-00F2CE2E50AE}" type="parTrans" cxnId="{E0B4D797-ED64-4199-9121-738C68F42129}">
      <dgm:prSet/>
      <dgm:spPr/>
      <dgm:t>
        <a:bodyPr/>
        <a:lstStyle/>
        <a:p>
          <a:endParaRPr lang="ru-RU"/>
        </a:p>
      </dgm:t>
    </dgm:pt>
    <dgm:pt modelId="{EA9538E7-4B4D-4A72-8642-6316C28487CF}" type="sibTrans" cxnId="{E0B4D797-ED64-4199-9121-738C68F42129}">
      <dgm:prSet/>
      <dgm:spPr/>
      <dgm:t>
        <a:bodyPr/>
        <a:lstStyle/>
        <a:p>
          <a:endParaRPr lang="ru-RU"/>
        </a:p>
      </dgm:t>
    </dgm:pt>
    <dgm:pt modelId="{C627EBB8-660D-4AEF-A557-B0DF76FEF3D7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УПРОЩЕННОЕ ПРЕБЫВАНИЕ ИНОСТРАННЫХ ГРАЖДАН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EE189F-14CF-4F7E-A932-571A9973C4A6}" type="parTrans" cxnId="{99C28F73-D0D5-4005-A5FE-623F58086D0F}">
      <dgm:prSet/>
      <dgm:spPr/>
      <dgm:t>
        <a:bodyPr/>
        <a:lstStyle/>
        <a:p>
          <a:endParaRPr lang="ru-RU"/>
        </a:p>
      </dgm:t>
    </dgm:pt>
    <dgm:pt modelId="{0FE6BACF-E9FB-4A54-A201-61595E936386}" type="sibTrans" cxnId="{99C28F73-D0D5-4005-A5FE-623F58086D0F}">
      <dgm:prSet/>
      <dgm:spPr/>
      <dgm:t>
        <a:bodyPr/>
        <a:lstStyle/>
        <a:p>
          <a:endParaRPr lang="ru-RU"/>
        </a:p>
      </dgm:t>
    </dgm:pt>
    <dgm:pt modelId="{7BEC0ACA-0EAA-45B7-A7BC-86283165E99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СВОБОДНЫЙ ВАЛЮТНЫЙ РЕЖИМ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3F74E0-B590-4C65-B6B3-5E034994FEFC}" type="parTrans" cxnId="{25D23807-3FAD-4B1E-976B-BE9C70CEF0D6}">
      <dgm:prSet/>
      <dgm:spPr/>
      <dgm:t>
        <a:bodyPr/>
        <a:lstStyle/>
        <a:p>
          <a:endParaRPr lang="ru-RU"/>
        </a:p>
      </dgm:t>
    </dgm:pt>
    <dgm:pt modelId="{D97C194F-C12F-477E-A3D0-44C4C912AC09}" type="sibTrans" cxnId="{25D23807-3FAD-4B1E-976B-BE9C70CEF0D6}">
      <dgm:prSet/>
      <dgm:spPr/>
      <dgm:t>
        <a:bodyPr/>
        <a:lstStyle/>
        <a:p>
          <a:endParaRPr lang="ru-RU"/>
        </a:p>
      </dgm:t>
    </dgm:pt>
    <dgm:pt modelId="{1A0DE25E-B9AC-4819-9899-6DCDF976BB97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ДОПОЛНИТЕЛЬНЫЕ НАЛОГОВЫЕ ЛЬГОТЫ И ЛЬГОТЫ ПО СОЦ ПЛАТЕЖАМ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8F2DCD-F7C0-43D1-9B01-CC0086F734DA}" type="parTrans" cxnId="{23B482CC-4E75-47A9-A191-BFF15FDA2BEA}">
      <dgm:prSet/>
      <dgm:spPr/>
      <dgm:t>
        <a:bodyPr/>
        <a:lstStyle/>
        <a:p>
          <a:endParaRPr lang="ru-RU"/>
        </a:p>
      </dgm:t>
    </dgm:pt>
    <dgm:pt modelId="{4DB5C64B-25C7-45C9-A608-F7D0725CE564}" type="sibTrans" cxnId="{23B482CC-4E75-47A9-A191-BFF15FDA2BEA}">
      <dgm:prSet/>
      <dgm:spPr/>
      <dgm:t>
        <a:bodyPr/>
        <a:lstStyle/>
        <a:p>
          <a:endParaRPr lang="ru-RU"/>
        </a:p>
      </dgm:t>
    </dgm:pt>
    <dgm:pt modelId="{E11EE3D3-40CE-444C-AC8F-7FC975471CC1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ГОСУДАРСТВЕННЫЕ ГАРАНТИИ ПО ЗАЩИТЕ ИНВЕСТОРА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FB27DD-A495-43A1-B403-CFA4E30BA8DA}" type="parTrans" cxnId="{F58BA01F-E7C1-4E25-AF50-609941D2BE86}">
      <dgm:prSet/>
      <dgm:spPr/>
      <dgm:t>
        <a:bodyPr/>
        <a:lstStyle/>
        <a:p>
          <a:endParaRPr lang="ru-RU"/>
        </a:p>
      </dgm:t>
    </dgm:pt>
    <dgm:pt modelId="{B7CA3E86-9A21-424B-A680-2522439C8D84}" type="sibTrans" cxnId="{F58BA01F-E7C1-4E25-AF50-609941D2BE86}">
      <dgm:prSet/>
      <dgm:spPr/>
      <dgm:t>
        <a:bodyPr/>
        <a:lstStyle/>
        <a:p>
          <a:endParaRPr lang="ru-RU"/>
        </a:p>
      </dgm:t>
    </dgm:pt>
    <dgm:pt modelId="{0A5D5400-BB5D-4426-A76A-25251E56A31D}" type="pres">
      <dgm:prSet presAssocID="{C5CBF3A1-1ACB-4DD2-95D5-E75D38222B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EA2324-BA22-498C-AEB4-2A9FE896EF71}" type="pres">
      <dgm:prSet presAssocID="{9BE6BF93-4315-443E-BF7F-7875FF59A32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758C8-4C5B-48F5-A23F-D56EBF418450}" type="pres">
      <dgm:prSet presAssocID="{92698C4B-4876-4C37-BDA7-3E94EE68EB58}" presName="sibTrans" presStyleCnt="0"/>
      <dgm:spPr/>
    </dgm:pt>
    <dgm:pt modelId="{805FDF03-A6C1-4AF1-8038-285BD078E72C}" type="pres">
      <dgm:prSet presAssocID="{277CFA42-FAD9-47F4-9BA6-9CBDA20D16A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61A4B-D5EB-47FE-9417-FD320E69D4E1}" type="pres">
      <dgm:prSet presAssocID="{EA9538E7-4B4D-4A72-8642-6316C28487CF}" presName="sibTrans" presStyleCnt="0"/>
      <dgm:spPr/>
    </dgm:pt>
    <dgm:pt modelId="{86D2E951-E813-41C1-B225-D8220BDD1C3F}" type="pres">
      <dgm:prSet presAssocID="{C627EBB8-660D-4AEF-A557-B0DF76FEF3D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10A22-C8A7-46C7-B602-502F8DE6EC2F}" type="pres">
      <dgm:prSet presAssocID="{0FE6BACF-E9FB-4A54-A201-61595E936386}" presName="sibTrans" presStyleCnt="0"/>
      <dgm:spPr/>
    </dgm:pt>
    <dgm:pt modelId="{00691805-7B42-46AD-97E4-01E7F6C14D46}" type="pres">
      <dgm:prSet presAssocID="{7BEC0ACA-0EAA-45B7-A7BC-86283165E99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C0F37-4525-4934-9901-BCCEA70E1F0C}" type="pres">
      <dgm:prSet presAssocID="{D97C194F-C12F-477E-A3D0-44C4C912AC09}" presName="sibTrans" presStyleCnt="0"/>
      <dgm:spPr/>
    </dgm:pt>
    <dgm:pt modelId="{4717B1FA-709E-47A1-AF73-9C8094CD11D9}" type="pres">
      <dgm:prSet presAssocID="{1A0DE25E-B9AC-4819-9899-6DCDF976BB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13193-EF73-4515-BDC2-3BF2E5DA2AAD}" type="pres">
      <dgm:prSet presAssocID="{4DB5C64B-25C7-45C9-A608-F7D0725CE564}" presName="sibTrans" presStyleCnt="0"/>
      <dgm:spPr/>
    </dgm:pt>
    <dgm:pt modelId="{80D92481-654D-4C8D-8482-EE6250485CC9}" type="pres">
      <dgm:prSet presAssocID="{E11EE3D3-40CE-444C-AC8F-7FC975471CC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ADAFCC-5E52-4A31-AD18-13A6964B89AE}" type="presOf" srcId="{7BEC0ACA-0EAA-45B7-A7BC-86283165E996}" destId="{00691805-7B42-46AD-97E4-01E7F6C14D46}" srcOrd="0" destOrd="0" presId="urn:microsoft.com/office/officeart/2005/8/layout/default"/>
    <dgm:cxn modelId="{25D23807-3FAD-4B1E-976B-BE9C70CEF0D6}" srcId="{C5CBF3A1-1ACB-4DD2-95D5-E75D38222B19}" destId="{7BEC0ACA-0EAA-45B7-A7BC-86283165E996}" srcOrd="3" destOrd="0" parTransId="{BF3F74E0-B590-4C65-B6B3-5E034994FEFC}" sibTransId="{D97C194F-C12F-477E-A3D0-44C4C912AC09}"/>
    <dgm:cxn modelId="{4723D301-C550-4485-B576-C35596FF6AAC}" type="presOf" srcId="{C627EBB8-660D-4AEF-A557-B0DF76FEF3D7}" destId="{86D2E951-E813-41C1-B225-D8220BDD1C3F}" srcOrd="0" destOrd="0" presId="urn:microsoft.com/office/officeart/2005/8/layout/default"/>
    <dgm:cxn modelId="{5D50D83A-96D8-486D-9A60-F75CABBC0BC9}" type="presOf" srcId="{277CFA42-FAD9-47F4-9BA6-9CBDA20D16A3}" destId="{805FDF03-A6C1-4AF1-8038-285BD078E72C}" srcOrd="0" destOrd="0" presId="urn:microsoft.com/office/officeart/2005/8/layout/default"/>
    <dgm:cxn modelId="{4A31B300-468C-4504-BEC0-3C59C95F776E}" type="presOf" srcId="{1A0DE25E-B9AC-4819-9899-6DCDF976BB97}" destId="{4717B1FA-709E-47A1-AF73-9C8094CD11D9}" srcOrd="0" destOrd="0" presId="urn:microsoft.com/office/officeart/2005/8/layout/default"/>
    <dgm:cxn modelId="{A17FACC6-D680-4287-B722-49F366D5452B}" type="presOf" srcId="{E11EE3D3-40CE-444C-AC8F-7FC975471CC1}" destId="{80D92481-654D-4C8D-8482-EE6250485CC9}" srcOrd="0" destOrd="0" presId="urn:microsoft.com/office/officeart/2005/8/layout/default"/>
    <dgm:cxn modelId="{F50C718D-8E88-43AE-B87C-B36D82681E57}" type="presOf" srcId="{9BE6BF93-4315-443E-BF7F-7875FF59A32A}" destId="{D6EA2324-BA22-498C-AEB4-2A9FE896EF71}" srcOrd="0" destOrd="0" presId="urn:microsoft.com/office/officeart/2005/8/layout/default"/>
    <dgm:cxn modelId="{E0B4D797-ED64-4199-9121-738C68F42129}" srcId="{C5CBF3A1-1ACB-4DD2-95D5-E75D38222B19}" destId="{277CFA42-FAD9-47F4-9BA6-9CBDA20D16A3}" srcOrd="1" destOrd="0" parTransId="{5B391766-085B-4A64-ACF6-00F2CE2E50AE}" sibTransId="{EA9538E7-4B4D-4A72-8642-6316C28487CF}"/>
    <dgm:cxn modelId="{99C28F73-D0D5-4005-A5FE-623F58086D0F}" srcId="{C5CBF3A1-1ACB-4DD2-95D5-E75D38222B19}" destId="{C627EBB8-660D-4AEF-A557-B0DF76FEF3D7}" srcOrd="2" destOrd="0" parTransId="{97EE189F-14CF-4F7E-A932-571A9973C4A6}" sibTransId="{0FE6BACF-E9FB-4A54-A201-61595E936386}"/>
    <dgm:cxn modelId="{F58BA01F-E7C1-4E25-AF50-609941D2BE86}" srcId="{C5CBF3A1-1ACB-4DD2-95D5-E75D38222B19}" destId="{E11EE3D3-40CE-444C-AC8F-7FC975471CC1}" srcOrd="5" destOrd="0" parTransId="{10FB27DD-A495-43A1-B403-CFA4E30BA8DA}" sibTransId="{B7CA3E86-9A21-424B-A680-2522439C8D84}"/>
    <dgm:cxn modelId="{81FC5A73-F635-49D3-9835-C5958B14A2F2}" type="presOf" srcId="{C5CBF3A1-1ACB-4DD2-95D5-E75D38222B19}" destId="{0A5D5400-BB5D-4426-A76A-25251E56A31D}" srcOrd="0" destOrd="0" presId="urn:microsoft.com/office/officeart/2005/8/layout/default"/>
    <dgm:cxn modelId="{23B482CC-4E75-47A9-A191-BFF15FDA2BEA}" srcId="{C5CBF3A1-1ACB-4DD2-95D5-E75D38222B19}" destId="{1A0DE25E-B9AC-4819-9899-6DCDF976BB97}" srcOrd="4" destOrd="0" parTransId="{218F2DCD-F7C0-43D1-9B01-CC0086F734DA}" sibTransId="{4DB5C64B-25C7-45C9-A608-F7D0725CE564}"/>
    <dgm:cxn modelId="{41298716-A614-4166-9F38-9345927017B7}" srcId="{C5CBF3A1-1ACB-4DD2-95D5-E75D38222B19}" destId="{9BE6BF93-4315-443E-BF7F-7875FF59A32A}" srcOrd="0" destOrd="0" parTransId="{7C77CF67-3CB9-43E5-8395-AEB6C3B7411E}" sibTransId="{92698C4B-4876-4C37-BDA7-3E94EE68EB58}"/>
    <dgm:cxn modelId="{39C5EEDD-49DB-4A9A-A23D-A54F68A2A7B9}" type="presParOf" srcId="{0A5D5400-BB5D-4426-A76A-25251E56A31D}" destId="{D6EA2324-BA22-498C-AEB4-2A9FE896EF71}" srcOrd="0" destOrd="0" presId="urn:microsoft.com/office/officeart/2005/8/layout/default"/>
    <dgm:cxn modelId="{535408A6-2993-4126-B752-09E4B7D9AFA8}" type="presParOf" srcId="{0A5D5400-BB5D-4426-A76A-25251E56A31D}" destId="{6CD758C8-4C5B-48F5-A23F-D56EBF418450}" srcOrd="1" destOrd="0" presId="urn:microsoft.com/office/officeart/2005/8/layout/default"/>
    <dgm:cxn modelId="{F91B1D19-F954-4783-BAAF-CDC1A0B94344}" type="presParOf" srcId="{0A5D5400-BB5D-4426-A76A-25251E56A31D}" destId="{805FDF03-A6C1-4AF1-8038-285BD078E72C}" srcOrd="2" destOrd="0" presId="urn:microsoft.com/office/officeart/2005/8/layout/default"/>
    <dgm:cxn modelId="{B7E86783-D65A-4EA0-AE3D-A4B1158F0FE2}" type="presParOf" srcId="{0A5D5400-BB5D-4426-A76A-25251E56A31D}" destId="{1F161A4B-D5EB-47FE-9417-FD320E69D4E1}" srcOrd="3" destOrd="0" presId="urn:microsoft.com/office/officeart/2005/8/layout/default"/>
    <dgm:cxn modelId="{41C27FD0-2D85-4365-AF75-E1374F300928}" type="presParOf" srcId="{0A5D5400-BB5D-4426-A76A-25251E56A31D}" destId="{86D2E951-E813-41C1-B225-D8220BDD1C3F}" srcOrd="4" destOrd="0" presId="urn:microsoft.com/office/officeart/2005/8/layout/default"/>
    <dgm:cxn modelId="{7B2A8552-0DFE-4597-A899-9774FFD9E8FA}" type="presParOf" srcId="{0A5D5400-BB5D-4426-A76A-25251E56A31D}" destId="{95110A22-C8A7-46C7-B602-502F8DE6EC2F}" srcOrd="5" destOrd="0" presId="urn:microsoft.com/office/officeart/2005/8/layout/default"/>
    <dgm:cxn modelId="{C249697E-A8A9-4AAF-8A84-F88E6DBDE9DB}" type="presParOf" srcId="{0A5D5400-BB5D-4426-A76A-25251E56A31D}" destId="{00691805-7B42-46AD-97E4-01E7F6C14D46}" srcOrd="6" destOrd="0" presId="urn:microsoft.com/office/officeart/2005/8/layout/default"/>
    <dgm:cxn modelId="{C6A091B6-DADC-49D1-B782-06459F62FB86}" type="presParOf" srcId="{0A5D5400-BB5D-4426-A76A-25251E56A31D}" destId="{262C0F37-4525-4934-9901-BCCEA70E1F0C}" srcOrd="7" destOrd="0" presId="urn:microsoft.com/office/officeart/2005/8/layout/default"/>
    <dgm:cxn modelId="{D09063BA-D2C6-47E3-9105-42E12DC923E1}" type="presParOf" srcId="{0A5D5400-BB5D-4426-A76A-25251E56A31D}" destId="{4717B1FA-709E-47A1-AF73-9C8094CD11D9}" srcOrd="8" destOrd="0" presId="urn:microsoft.com/office/officeart/2005/8/layout/default"/>
    <dgm:cxn modelId="{DFF95E92-53E3-435D-A554-B06FD1E173F2}" type="presParOf" srcId="{0A5D5400-BB5D-4426-A76A-25251E56A31D}" destId="{17213193-EF73-4515-BDC2-3BF2E5DA2AAD}" srcOrd="9" destOrd="0" presId="urn:microsoft.com/office/officeart/2005/8/layout/default"/>
    <dgm:cxn modelId="{BC9A44B8-1F9F-4286-96B8-B41FF5F09AB3}" type="presParOf" srcId="{0A5D5400-BB5D-4426-A76A-25251E56A31D}" destId="{80D92481-654D-4C8D-8482-EE6250485CC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C30170-4BEC-4B2B-B82B-7E1836813C22}" type="doc">
      <dgm:prSet loTypeId="urn:microsoft.com/office/officeart/2005/8/layout/chevron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576A101-671A-4568-9926-FA7624AB390B}">
      <dgm:prSet phldrT="[Текст]" phldr="1"/>
      <dgm:spPr/>
      <dgm:t>
        <a:bodyPr/>
        <a:lstStyle/>
        <a:p>
          <a:endParaRPr lang="ru-RU" dirty="0"/>
        </a:p>
      </dgm:t>
    </dgm:pt>
    <dgm:pt modelId="{8FC2237F-DE21-4DA7-81B8-7F9C5A512BAF}" type="parTrans" cxnId="{F5751F98-7B7E-4640-9274-270989EF84C0}">
      <dgm:prSet/>
      <dgm:spPr/>
      <dgm:t>
        <a:bodyPr/>
        <a:lstStyle/>
        <a:p>
          <a:endParaRPr lang="ru-RU"/>
        </a:p>
      </dgm:t>
    </dgm:pt>
    <dgm:pt modelId="{AD5FB9EB-0E17-4CB9-9DBC-6C1E939ED093}" type="sibTrans" cxnId="{F5751F98-7B7E-4640-9274-270989EF84C0}">
      <dgm:prSet/>
      <dgm:spPr/>
      <dgm:t>
        <a:bodyPr/>
        <a:lstStyle/>
        <a:p>
          <a:endParaRPr lang="ru-RU"/>
        </a:p>
      </dgm:t>
    </dgm:pt>
    <dgm:pt modelId="{6CD1E20B-D86E-4230-9FBF-E19AD7C755FD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семенного и селекционного центра для Азии (экспорт селекционной и семенной продукции)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A3A7B1-D110-4704-A562-4CDD5CA93528}" type="parTrans" cxnId="{2BEA6F2C-1D37-4BAF-9516-7A947B5D281C}">
      <dgm:prSet/>
      <dgm:spPr/>
      <dgm:t>
        <a:bodyPr/>
        <a:lstStyle/>
        <a:p>
          <a:endParaRPr lang="ru-RU"/>
        </a:p>
      </dgm:t>
    </dgm:pt>
    <dgm:pt modelId="{3891524F-ED7D-4AC3-85F5-772F59B3FA8F}" type="sibTrans" cxnId="{2BEA6F2C-1D37-4BAF-9516-7A947B5D281C}">
      <dgm:prSet/>
      <dgm:spPr/>
      <dgm:t>
        <a:bodyPr/>
        <a:lstStyle/>
        <a:p>
          <a:endParaRPr lang="ru-RU"/>
        </a:p>
      </dgm:t>
    </dgm:pt>
    <dgm:pt modelId="{233CB54E-321D-4DED-ABF3-A0FB6840D1B6}">
      <dgm:prSet phldrT="[Текст]" phldr="1"/>
      <dgm:spPr/>
      <dgm:t>
        <a:bodyPr/>
        <a:lstStyle/>
        <a:p>
          <a:endParaRPr lang="ru-RU"/>
        </a:p>
      </dgm:t>
    </dgm:pt>
    <dgm:pt modelId="{60E4FC56-D453-4655-98BB-A333875ECC4F}" type="parTrans" cxnId="{814B15D5-00A9-4AC6-A260-CD892392AE03}">
      <dgm:prSet/>
      <dgm:spPr/>
      <dgm:t>
        <a:bodyPr/>
        <a:lstStyle/>
        <a:p>
          <a:endParaRPr lang="ru-RU"/>
        </a:p>
      </dgm:t>
    </dgm:pt>
    <dgm:pt modelId="{1B1B1F5A-810D-46AA-96C6-9A69E2AB01BE}" type="sibTrans" cxnId="{814B15D5-00A9-4AC6-A260-CD892392AE03}">
      <dgm:prSet/>
      <dgm:spPr/>
      <dgm:t>
        <a:bodyPr/>
        <a:lstStyle/>
        <a:p>
          <a:endParaRPr lang="ru-RU"/>
        </a:p>
      </dgm:t>
    </dgm:pt>
    <dgm:pt modelId="{029E862D-3A1B-444C-BB68-FA1DBCA86ACA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Экспортные поставки сырья и товаров базовой переработки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AA4245-D271-483D-A529-0D04B4A3DB2C}" type="parTrans" cxnId="{A6FAD06C-6E35-40A6-B682-0C488B45C762}">
      <dgm:prSet/>
      <dgm:spPr/>
      <dgm:t>
        <a:bodyPr/>
        <a:lstStyle/>
        <a:p>
          <a:endParaRPr lang="ru-RU"/>
        </a:p>
      </dgm:t>
    </dgm:pt>
    <dgm:pt modelId="{FF7CBD32-DF04-449B-BBDD-5AB8562F36EB}" type="sibTrans" cxnId="{A6FAD06C-6E35-40A6-B682-0C488B45C762}">
      <dgm:prSet/>
      <dgm:spPr/>
      <dgm:t>
        <a:bodyPr/>
        <a:lstStyle/>
        <a:p>
          <a:endParaRPr lang="ru-RU"/>
        </a:p>
      </dgm:t>
    </dgm:pt>
    <dgm:pt modelId="{30E39B43-1D6A-44EA-8121-FCF6B9F8E18F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Создать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субзону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 КНР и СЭЗ Нарын ( дальнейший экспортом в другие страны Азии, СНГ, Арабские страны, США, Европу)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75853-0167-4DD6-BAD8-4DA6C5EC19DD}" type="sibTrans" cxnId="{47A0B564-3FE9-4B10-8F3C-15252018A5D6}">
      <dgm:prSet/>
      <dgm:spPr/>
      <dgm:t>
        <a:bodyPr/>
        <a:lstStyle/>
        <a:p>
          <a:endParaRPr lang="ru-RU"/>
        </a:p>
      </dgm:t>
    </dgm:pt>
    <dgm:pt modelId="{753433A6-5101-4538-8E31-9CCD8D2DD3FE}" type="parTrans" cxnId="{47A0B564-3FE9-4B10-8F3C-15252018A5D6}">
      <dgm:prSet/>
      <dgm:spPr/>
      <dgm:t>
        <a:bodyPr/>
        <a:lstStyle/>
        <a:p>
          <a:endParaRPr lang="ru-RU"/>
        </a:p>
      </dgm:t>
    </dgm:pt>
    <dgm:pt modelId="{1BD5DFE3-587A-41B0-BB92-3BFEE10CF28A}">
      <dgm:prSet phldrT="[Текст]" phldr="1"/>
      <dgm:spPr/>
      <dgm:t>
        <a:bodyPr/>
        <a:lstStyle/>
        <a:p>
          <a:endParaRPr lang="ru-RU" dirty="0"/>
        </a:p>
      </dgm:t>
    </dgm:pt>
    <dgm:pt modelId="{E9C0B2F8-ADC7-4650-95EA-713CF93A989B}" type="sibTrans" cxnId="{76DE0A69-2486-4B50-9F52-0A2F27DA3555}">
      <dgm:prSet/>
      <dgm:spPr/>
      <dgm:t>
        <a:bodyPr/>
        <a:lstStyle/>
        <a:p>
          <a:endParaRPr lang="ru-RU"/>
        </a:p>
      </dgm:t>
    </dgm:pt>
    <dgm:pt modelId="{CB386DF0-D2E1-436D-A27C-693D03D3D22A}" type="parTrans" cxnId="{76DE0A69-2486-4B50-9F52-0A2F27DA3555}">
      <dgm:prSet/>
      <dgm:spPr/>
      <dgm:t>
        <a:bodyPr/>
        <a:lstStyle/>
        <a:p>
          <a:endParaRPr lang="ru-RU"/>
        </a:p>
      </dgm:t>
    </dgm:pt>
    <dgm:pt modelId="{C5E7D736-1235-45AB-BC5C-6C94EAAE2E2F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собственного бренда продовольственной продукции и выход на экспортные рынки в нише «органик» и «эко»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51F6E3-75BB-4C38-9896-A91F3A030866}" type="parTrans" cxnId="{8D6B9754-8569-4B14-B463-6BA34D43D3CD}">
      <dgm:prSet/>
      <dgm:spPr/>
    </dgm:pt>
    <dgm:pt modelId="{81AA5FD9-E5F0-4BA4-B484-F2C163DE2AAB}" type="sibTrans" cxnId="{8D6B9754-8569-4B14-B463-6BA34D43D3CD}">
      <dgm:prSet/>
      <dgm:spPr/>
    </dgm:pt>
    <dgm:pt modelId="{90308D28-AF5C-47C1-B749-5F723EBB192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Создать совместные предприятия и стратегические альянсов с Европейскими и Азиатскими компаниями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экспортировать продовольственную продукцию в Азию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8AB7D7-81FB-4EA9-AB19-7412C80E4145}" type="parTrans" cxnId="{EB9AABF6-D95C-4932-BA79-B06FA91C33C2}">
      <dgm:prSet/>
      <dgm:spPr/>
    </dgm:pt>
    <dgm:pt modelId="{81D438BD-96AC-4081-982D-EA860FEFC6CF}" type="sibTrans" cxnId="{EB9AABF6-D95C-4932-BA79-B06FA91C33C2}">
      <dgm:prSet/>
      <dgm:spPr/>
    </dgm:pt>
    <dgm:pt modelId="{21435B1C-E033-499D-938D-27D6860364A3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Аутсорсинг промышленных услуг – это возможность привлечь передовые технологии в СЭЗ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85ABF3-D335-4FE1-8A81-BD288387CFF2}" type="parTrans" cxnId="{EDEF7387-CD90-46AE-AF20-1B7B9DE0FCC9}">
      <dgm:prSet/>
      <dgm:spPr/>
    </dgm:pt>
    <dgm:pt modelId="{4B3C8122-2C8B-4233-8C8F-6C761C029332}" type="sibTrans" cxnId="{EDEF7387-CD90-46AE-AF20-1B7B9DE0FCC9}">
      <dgm:prSet/>
      <dgm:spPr/>
    </dgm:pt>
    <dgm:pt modelId="{AD4709B1-7C6F-489A-A572-29D4E383A597}" type="pres">
      <dgm:prSet presAssocID="{F9C30170-4BEC-4B2B-B82B-7E1836813C2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4F3BE0-C5C0-4B0F-912F-36DCE8D3F604}" type="pres">
      <dgm:prSet presAssocID="{1BD5DFE3-587A-41B0-BB92-3BFEE10CF28A}" presName="composite" presStyleCnt="0"/>
      <dgm:spPr/>
    </dgm:pt>
    <dgm:pt modelId="{E1A33684-26AC-431D-BB8D-6300BEBD62A4}" type="pres">
      <dgm:prSet presAssocID="{1BD5DFE3-587A-41B0-BB92-3BFEE10CF28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70B41-EC5F-463F-9297-75F92D110801}" type="pres">
      <dgm:prSet presAssocID="{1BD5DFE3-587A-41B0-BB92-3BFEE10CF28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A07F5-547A-48E4-BBD7-14D45F42FE88}" type="pres">
      <dgm:prSet presAssocID="{E9C0B2F8-ADC7-4650-95EA-713CF93A989B}" presName="sp" presStyleCnt="0"/>
      <dgm:spPr/>
    </dgm:pt>
    <dgm:pt modelId="{85AB20D1-E4F8-4186-93DF-1E5FF46752E4}" type="pres">
      <dgm:prSet presAssocID="{E576A101-671A-4568-9926-FA7624AB390B}" presName="composite" presStyleCnt="0"/>
      <dgm:spPr/>
    </dgm:pt>
    <dgm:pt modelId="{CC311990-8AE8-4C57-92F9-3E2032EA8469}" type="pres">
      <dgm:prSet presAssocID="{E576A101-671A-4568-9926-FA7624AB390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FFC86-3E63-49DF-B639-D4E436542F73}" type="pres">
      <dgm:prSet presAssocID="{E576A101-671A-4568-9926-FA7624AB390B}" presName="descendantText" presStyleLbl="alignAcc1" presStyleIdx="1" presStyleCnt="3" custScaleY="142512" custLinFactNeighborX="-263" custLinFactNeighborY="-2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FA106-A9FC-46A7-B0D1-3007C222C045}" type="pres">
      <dgm:prSet presAssocID="{AD5FB9EB-0E17-4CB9-9DBC-6C1E939ED093}" presName="sp" presStyleCnt="0"/>
      <dgm:spPr/>
    </dgm:pt>
    <dgm:pt modelId="{7C635944-4982-4ABA-BB70-29A8628052E0}" type="pres">
      <dgm:prSet presAssocID="{233CB54E-321D-4DED-ABF3-A0FB6840D1B6}" presName="composite" presStyleCnt="0"/>
      <dgm:spPr/>
    </dgm:pt>
    <dgm:pt modelId="{FC33A5D2-2D32-4DA7-9127-874B70892484}" type="pres">
      <dgm:prSet presAssocID="{233CB54E-321D-4DED-ABF3-A0FB6840D1B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ED31C-6510-40B6-B866-D2EB67DBCE84}" type="pres">
      <dgm:prSet presAssocID="{233CB54E-321D-4DED-ABF3-A0FB6840D1B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A43364-655C-4E38-9BA3-5375B72728BA}" type="presOf" srcId="{1BD5DFE3-587A-41B0-BB92-3BFEE10CF28A}" destId="{E1A33684-26AC-431D-BB8D-6300BEBD62A4}" srcOrd="0" destOrd="0" presId="urn:microsoft.com/office/officeart/2005/8/layout/chevron2"/>
    <dgm:cxn modelId="{E5DD2728-5BED-48A3-94E9-7387B189E44F}" type="presOf" srcId="{F9C30170-4BEC-4B2B-B82B-7E1836813C22}" destId="{AD4709B1-7C6F-489A-A572-29D4E383A597}" srcOrd="0" destOrd="0" presId="urn:microsoft.com/office/officeart/2005/8/layout/chevron2"/>
    <dgm:cxn modelId="{606FC424-A64B-4FEC-BE74-8D989D04E21F}" type="presOf" srcId="{21435B1C-E033-499D-938D-27D6860364A3}" destId="{38970B41-EC5F-463F-9297-75F92D110801}" srcOrd="0" destOrd="1" presId="urn:microsoft.com/office/officeart/2005/8/layout/chevron2"/>
    <dgm:cxn modelId="{0071F0FB-6C77-42C9-B5FC-323F8C682D71}" type="presOf" srcId="{029E862D-3A1B-444C-BB68-FA1DBCA86ACA}" destId="{F2FED31C-6510-40B6-B866-D2EB67DBCE84}" srcOrd="0" destOrd="0" presId="urn:microsoft.com/office/officeart/2005/8/layout/chevron2"/>
    <dgm:cxn modelId="{A6FAD06C-6E35-40A6-B682-0C488B45C762}" srcId="{233CB54E-321D-4DED-ABF3-A0FB6840D1B6}" destId="{029E862D-3A1B-444C-BB68-FA1DBCA86ACA}" srcOrd="0" destOrd="0" parTransId="{42AA4245-D271-483D-A529-0D04B4A3DB2C}" sibTransId="{FF7CBD32-DF04-449B-BBDD-5AB8562F36EB}"/>
    <dgm:cxn modelId="{A6BD99CB-A482-4CBA-8378-ACF6CAB594A9}" type="presOf" srcId="{233CB54E-321D-4DED-ABF3-A0FB6840D1B6}" destId="{FC33A5D2-2D32-4DA7-9127-874B70892484}" srcOrd="0" destOrd="0" presId="urn:microsoft.com/office/officeart/2005/8/layout/chevron2"/>
    <dgm:cxn modelId="{A31BEA81-4F88-4E4D-97E3-D8819BA1FF44}" type="presOf" srcId="{C5E7D736-1235-45AB-BC5C-6C94EAAE2E2F}" destId="{987FFC86-3E63-49DF-B639-D4E436542F73}" srcOrd="0" destOrd="1" presId="urn:microsoft.com/office/officeart/2005/8/layout/chevron2"/>
    <dgm:cxn modelId="{9C3C97CF-BE78-4AF7-A7A9-EDA5774A082F}" type="presOf" srcId="{30E39B43-1D6A-44EA-8121-FCF6B9F8E18F}" destId="{38970B41-EC5F-463F-9297-75F92D110801}" srcOrd="0" destOrd="0" presId="urn:microsoft.com/office/officeart/2005/8/layout/chevron2"/>
    <dgm:cxn modelId="{EB9AABF6-D95C-4932-BA79-B06FA91C33C2}" srcId="{233CB54E-321D-4DED-ABF3-A0FB6840D1B6}" destId="{90308D28-AF5C-47C1-B749-5F723EBB192E}" srcOrd="1" destOrd="0" parTransId="{D78AB7D7-81FB-4EA9-AB19-7412C80E4145}" sibTransId="{81D438BD-96AC-4081-982D-EA860FEFC6CF}"/>
    <dgm:cxn modelId="{F5751F98-7B7E-4640-9274-270989EF84C0}" srcId="{F9C30170-4BEC-4B2B-B82B-7E1836813C22}" destId="{E576A101-671A-4568-9926-FA7624AB390B}" srcOrd="1" destOrd="0" parTransId="{8FC2237F-DE21-4DA7-81B8-7F9C5A512BAF}" sibTransId="{AD5FB9EB-0E17-4CB9-9DBC-6C1E939ED093}"/>
    <dgm:cxn modelId="{47A0B564-3FE9-4B10-8F3C-15252018A5D6}" srcId="{1BD5DFE3-587A-41B0-BB92-3BFEE10CF28A}" destId="{30E39B43-1D6A-44EA-8121-FCF6B9F8E18F}" srcOrd="0" destOrd="0" parTransId="{753433A6-5101-4538-8E31-9CCD8D2DD3FE}" sibTransId="{2B775853-0167-4DD6-BAD8-4DA6C5EC19DD}"/>
    <dgm:cxn modelId="{2BEA6F2C-1D37-4BAF-9516-7A947B5D281C}" srcId="{E576A101-671A-4568-9926-FA7624AB390B}" destId="{6CD1E20B-D86E-4230-9FBF-E19AD7C755FD}" srcOrd="0" destOrd="0" parTransId="{27A3A7B1-D110-4704-A562-4CDD5CA93528}" sibTransId="{3891524F-ED7D-4AC3-85F5-772F59B3FA8F}"/>
    <dgm:cxn modelId="{8D6B9754-8569-4B14-B463-6BA34D43D3CD}" srcId="{E576A101-671A-4568-9926-FA7624AB390B}" destId="{C5E7D736-1235-45AB-BC5C-6C94EAAE2E2F}" srcOrd="1" destOrd="0" parTransId="{4A51F6E3-75BB-4C38-9896-A91F3A030866}" sibTransId="{81AA5FD9-E5F0-4BA4-B484-F2C163DE2AAB}"/>
    <dgm:cxn modelId="{76DE0A69-2486-4B50-9F52-0A2F27DA3555}" srcId="{F9C30170-4BEC-4B2B-B82B-7E1836813C22}" destId="{1BD5DFE3-587A-41B0-BB92-3BFEE10CF28A}" srcOrd="0" destOrd="0" parTransId="{CB386DF0-D2E1-436D-A27C-693D03D3D22A}" sibTransId="{E9C0B2F8-ADC7-4650-95EA-713CF93A989B}"/>
    <dgm:cxn modelId="{BB0FB213-20C2-4A72-AE8C-C8E106BFDF68}" type="presOf" srcId="{6CD1E20B-D86E-4230-9FBF-E19AD7C755FD}" destId="{987FFC86-3E63-49DF-B639-D4E436542F73}" srcOrd="0" destOrd="0" presId="urn:microsoft.com/office/officeart/2005/8/layout/chevron2"/>
    <dgm:cxn modelId="{F595E2AE-2151-4E42-96F0-E00B6A678B04}" type="presOf" srcId="{E576A101-671A-4568-9926-FA7624AB390B}" destId="{CC311990-8AE8-4C57-92F9-3E2032EA8469}" srcOrd="0" destOrd="0" presId="urn:microsoft.com/office/officeart/2005/8/layout/chevron2"/>
    <dgm:cxn modelId="{EDEF7387-CD90-46AE-AF20-1B7B9DE0FCC9}" srcId="{1BD5DFE3-587A-41B0-BB92-3BFEE10CF28A}" destId="{21435B1C-E033-499D-938D-27D6860364A3}" srcOrd="1" destOrd="0" parTransId="{4885ABF3-D335-4FE1-8A81-BD288387CFF2}" sibTransId="{4B3C8122-2C8B-4233-8C8F-6C761C029332}"/>
    <dgm:cxn modelId="{7D8D29AB-6E32-40A7-A083-FA24613CA2E9}" type="presOf" srcId="{90308D28-AF5C-47C1-B749-5F723EBB192E}" destId="{F2FED31C-6510-40B6-B866-D2EB67DBCE84}" srcOrd="0" destOrd="1" presId="urn:microsoft.com/office/officeart/2005/8/layout/chevron2"/>
    <dgm:cxn modelId="{814B15D5-00A9-4AC6-A260-CD892392AE03}" srcId="{F9C30170-4BEC-4B2B-B82B-7E1836813C22}" destId="{233CB54E-321D-4DED-ABF3-A0FB6840D1B6}" srcOrd="2" destOrd="0" parTransId="{60E4FC56-D453-4655-98BB-A333875ECC4F}" sibTransId="{1B1B1F5A-810D-46AA-96C6-9A69E2AB01BE}"/>
    <dgm:cxn modelId="{B4462F50-5804-441F-A892-E6F31599C522}" type="presParOf" srcId="{AD4709B1-7C6F-489A-A572-29D4E383A597}" destId="{B24F3BE0-C5C0-4B0F-912F-36DCE8D3F604}" srcOrd="0" destOrd="0" presId="urn:microsoft.com/office/officeart/2005/8/layout/chevron2"/>
    <dgm:cxn modelId="{05801439-AF83-48D9-AA03-220E30EAD1D0}" type="presParOf" srcId="{B24F3BE0-C5C0-4B0F-912F-36DCE8D3F604}" destId="{E1A33684-26AC-431D-BB8D-6300BEBD62A4}" srcOrd="0" destOrd="0" presId="urn:microsoft.com/office/officeart/2005/8/layout/chevron2"/>
    <dgm:cxn modelId="{CDD79163-0DE2-4ACF-8059-A0EDD6829679}" type="presParOf" srcId="{B24F3BE0-C5C0-4B0F-912F-36DCE8D3F604}" destId="{38970B41-EC5F-463F-9297-75F92D110801}" srcOrd="1" destOrd="0" presId="urn:microsoft.com/office/officeart/2005/8/layout/chevron2"/>
    <dgm:cxn modelId="{76E35720-2082-486E-9BC3-B4A700C71F45}" type="presParOf" srcId="{AD4709B1-7C6F-489A-A572-29D4E383A597}" destId="{59EA07F5-547A-48E4-BBD7-14D45F42FE88}" srcOrd="1" destOrd="0" presId="urn:microsoft.com/office/officeart/2005/8/layout/chevron2"/>
    <dgm:cxn modelId="{61B4E3BF-E096-415A-9187-B27B7E7080C5}" type="presParOf" srcId="{AD4709B1-7C6F-489A-A572-29D4E383A597}" destId="{85AB20D1-E4F8-4186-93DF-1E5FF46752E4}" srcOrd="2" destOrd="0" presId="urn:microsoft.com/office/officeart/2005/8/layout/chevron2"/>
    <dgm:cxn modelId="{54567A27-144F-45DD-8F75-8263469F00D3}" type="presParOf" srcId="{85AB20D1-E4F8-4186-93DF-1E5FF46752E4}" destId="{CC311990-8AE8-4C57-92F9-3E2032EA8469}" srcOrd="0" destOrd="0" presId="urn:microsoft.com/office/officeart/2005/8/layout/chevron2"/>
    <dgm:cxn modelId="{02C40206-04A1-4AAE-94EE-05D1C52177C2}" type="presParOf" srcId="{85AB20D1-E4F8-4186-93DF-1E5FF46752E4}" destId="{987FFC86-3E63-49DF-B639-D4E436542F73}" srcOrd="1" destOrd="0" presId="urn:microsoft.com/office/officeart/2005/8/layout/chevron2"/>
    <dgm:cxn modelId="{E13E1AC7-72CC-4090-B256-2BBAAD820A11}" type="presParOf" srcId="{AD4709B1-7C6F-489A-A572-29D4E383A597}" destId="{164FA106-A9FC-46A7-B0D1-3007C222C045}" srcOrd="3" destOrd="0" presId="urn:microsoft.com/office/officeart/2005/8/layout/chevron2"/>
    <dgm:cxn modelId="{8FDA6851-6922-46FB-9B43-662CD348FA8F}" type="presParOf" srcId="{AD4709B1-7C6F-489A-A572-29D4E383A597}" destId="{7C635944-4982-4ABA-BB70-29A8628052E0}" srcOrd="4" destOrd="0" presId="urn:microsoft.com/office/officeart/2005/8/layout/chevron2"/>
    <dgm:cxn modelId="{6AACC299-4469-45D7-931C-B8933CD7ABA6}" type="presParOf" srcId="{7C635944-4982-4ABA-BB70-29A8628052E0}" destId="{FC33A5D2-2D32-4DA7-9127-874B70892484}" srcOrd="0" destOrd="0" presId="urn:microsoft.com/office/officeart/2005/8/layout/chevron2"/>
    <dgm:cxn modelId="{86844709-FC63-4C9A-A824-EE491D034219}" type="presParOf" srcId="{7C635944-4982-4ABA-BB70-29A8628052E0}" destId="{F2FED31C-6510-40B6-B866-D2EB67DBCE8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9C30170-4BEC-4B2B-B82B-7E1836813C22}" type="doc">
      <dgm:prSet loTypeId="urn:microsoft.com/office/officeart/2005/8/layout/chevron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576A101-671A-4568-9926-FA7624AB390B}">
      <dgm:prSet phldrT="[Текст]" phldr="1"/>
      <dgm:spPr/>
      <dgm:t>
        <a:bodyPr/>
        <a:lstStyle/>
        <a:p>
          <a:endParaRPr lang="ru-RU" dirty="0"/>
        </a:p>
      </dgm:t>
    </dgm:pt>
    <dgm:pt modelId="{8FC2237F-DE21-4DA7-81B8-7F9C5A512BAF}" type="parTrans" cxnId="{F5751F98-7B7E-4640-9274-270989EF84C0}">
      <dgm:prSet/>
      <dgm:spPr/>
      <dgm:t>
        <a:bodyPr/>
        <a:lstStyle/>
        <a:p>
          <a:endParaRPr lang="ru-RU"/>
        </a:p>
      </dgm:t>
    </dgm:pt>
    <dgm:pt modelId="{AD5FB9EB-0E17-4CB9-9DBC-6C1E939ED093}" type="sibTrans" cxnId="{F5751F98-7B7E-4640-9274-270989EF84C0}">
      <dgm:prSet/>
      <dgm:spPr/>
      <dgm:t>
        <a:bodyPr/>
        <a:lstStyle/>
        <a:p>
          <a:endParaRPr lang="ru-RU"/>
        </a:p>
      </dgm:t>
    </dgm:pt>
    <dgm:pt modelId="{6CD1E20B-D86E-4230-9FBF-E19AD7C755F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Товары и изделия из ПВХ, Строительные материалы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A3A7B1-D110-4704-A562-4CDD5CA93528}" type="parTrans" cxnId="{2BEA6F2C-1D37-4BAF-9516-7A947B5D281C}">
      <dgm:prSet/>
      <dgm:spPr/>
      <dgm:t>
        <a:bodyPr/>
        <a:lstStyle/>
        <a:p>
          <a:endParaRPr lang="ru-RU"/>
        </a:p>
      </dgm:t>
    </dgm:pt>
    <dgm:pt modelId="{3891524F-ED7D-4AC3-85F5-772F59B3FA8F}" type="sibTrans" cxnId="{2BEA6F2C-1D37-4BAF-9516-7A947B5D281C}">
      <dgm:prSet/>
      <dgm:spPr/>
      <dgm:t>
        <a:bodyPr/>
        <a:lstStyle/>
        <a:p>
          <a:endParaRPr lang="ru-RU"/>
        </a:p>
      </dgm:t>
    </dgm:pt>
    <dgm:pt modelId="{233CB54E-321D-4DED-ABF3-A0FB6840D1B6}">
      <dgm:prSet phldrT="[Текст]" phldr="1"/>
      <dgm:spPr/>
      <dgm:t>
        <a:bodyPr/>
        <a:lstStyle/>
        <a:p>
          <a:endParaRPr lang="ru-RU"/>
        </a:p>
      </dgm:t>
    </dgm:pt>
    <dgm:pt modelId="{60E4FC56-D453-4655-98BB-A333875ECC4F}" type="parTrans" cxnId="{814B15D5-00A9-4AC6-A260-CD892392AE03}">
      <dgm:prSet/>
      <dgm:spPr/>
      <dgm:t>
        <a:bodyPr/>
        <a:lstStyle/>
        <a:p>
          <a:endParaRPr lang="ru-RU"/>
        </a:p>
      </dgm:t>
    </dgm:pt>
    <dgm:pt modelId="{1B1B1F5A-810D-46AA-96C6-9A69E2AB01BE}" type="sibTrans" cxnId="{814B15D5-00A9-4AC6-A260-CD892392AE03}">
      <dgm:prSet/>
      <dgm:spPr/>
      <dgm:t>
        <a:bodyPr/>
        <a:lstStyle/>
        <a:p>
          <a:endParaRPr lang="ru-RU"/>
        </a:p>
      </dgm:t>
    </dgm:pt>
    <dgm:pt modelId="{029E862D-3A1B-444C-BB68-FA1DBCA86AC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Лабораторные услуги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AA4245-D271-483D-A529-0D04B4A3DB2C}" type="parTrans" cxnId="{A6FAD06C-6E35-40A6-B682-0C488B45C762}">
      <dgm:prSet/>
      <dgm:spPr/>
      <dgm:t>
        <a:bodyPr/>
        <a:lstStyle/>
        <a:p>
          <a:endParaRPr lang="ru-RU"/>
        </a:p>
      </dgm:t>
    </dgm:pt>
    <dgm:pt modelId="{FF7CBD32-DF04-449B-BBDD-5AB8562F36EB}" type="sibTrans" cxnId="{A6FAD06C-6E35-40A6-B682-0C488B45C762}">
      <dgm:prSet/>
      <dgm:spPr/>
      <dgm:t>
        <a:bodyPr/>
        <a:lstStyle/>
        <a:p>
          <a:endParaRPr lang="ru-RU"/>
        </a:p>
      </dgm:t>
    </dgm:pt>
    <dgm:pt modelId="{30E39B43-1D6A-44EA-8121-FCF6B9F8E18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Инженерное, сельскохозяйственное образование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75853-0167-4DD6-BAD8-4DA6C5EC19DD}" type="sibTrans" cxnId="{47A0B564-3FE9-4B10-8F3C-15252018A5D6}">
      <dgm:prSet/>
      <dgm:spPr/>
      <dgm:t>
        <a:bodyPr/>
        <a:lstStyle/>
        <a:p>
          <a:endParaRPr lang="ru-RU"/>
        </a:p>
      </dgm:t>
    </dgm:pt>
    <dgm:pt modelId="{753433A6-5101-4538-8E31-9CCD8D2DD3FE}" type="parTrans" cxnId="{47A0B564-3FE9-4B10-8F3C-15252018A5D6}">
      <dgm:prSet/>
      <dgm:spPr/>
      <dgm:t>
        <a:bodyPr/>
        <a:lstStyle/>
        <a:p>
          <a:endParaRPr lang="ru-RU"/>
        </a:p>
      </dgm:t>
    </dgm:pt>
    <dgm:pt modelId="{1BD5DFE3-587A-41B0-BB92-3BFEE10CF28A}">
      <dgm:prSet phldrT="[Текст]" phldr="1"/>
      <dgm:spPr/>
      <dgm:t>
        <a:bodyPr/>
        <a:lstStyle/>
        <a:p>
          <a:endParaRPr lang="ru-RU" dirty="0"/>
        </a:p>
      </dgm:t>
    </dgm:pt>
    <dgm:pt modelId="{E9C0B2F8-ADC7-4650-95EA-713CF93A989B}" type="sibTrans" cxnId="{76DE0A69-2486-4B50-9F52-0A2F27DA3555}">
      <dgm:prSet/>
      <dgm:spPr/>
      <dgm:t>
        <a:bodyPr/>
        <a:lstStyle/>
        <a:p>
          <a:endParaRPr lang="ru-RU"/>
        </a:p>
      </dgm:t>
    </dgm:pt>
    <dgm:pt modelId="{CB386DF0-D2E1-436D-A27C-693D03D3D22A}" type="parTrans" cxnId="{76DE0A69-2486-4B50-9F52-0A2F27DA3555}">
      <dgm:prSet/>
      <dgm:spPr/>
      <dgm:t>
        <a:bodyPr/>
        <a:lstStyle/>
        <a:p>
          <a:endParaRPr lang="ru-RU"/>
        </a:p>
      </dgm:t>
    </dgm:pt>
    <dgm:pt modelId="{E784AB9B-E2F8-436E-8CBF-E1857036445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Сельскохозяйственный, промышленный консалтинг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CA7C08-6C0C-4506-A4A4-A319383A6D03}" type="parTrans" cxnId="{461E7F46-7FEF-4ECD-BD6F-968F343811A9}">
      <dgm:prSet/>
      <dgm:spPr/>
    </dgm:pt>
    <dgm:pt modelId="{86E569A4-6344-4487-BD6E-62F620955460}" type="sibTrans" cxnId="{461E7F46-7FEF-4ECD-BD6F-968F343811A9}">
      <dgm:prSet/>
      <dgm:spPr/>
    </dgm:pt>
    <dgm:pt modelId="{9FFD2107-44F5-47A0-B8BB-E1472BA0495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Товары, изделия и оборудование для выставочных комплексов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561CC8-3562-4AA5-8BBB-EE140FC91158}" type="parTrans" cxnId="{F0E293C6-DBC7-49E4-892C-72E513BE1C53}">
      <dgm:prSet/>
      <dgm:spPr/>
    </dgm:pt>
    <dgm:pt modelId="{CF01411F-34CB-4B2B-866B-A08A12A49C6A}" type="sibTrans" cxnId="{F0E293C6-DBC7-49E4-892C-72E513BE1C53}">
      <dgm:prSet/>
      <dgm:spPr/>
    </dgm:pt>
    <dgm:pt modelId="{57C7559D-EC83-419B-9A4F-663D0BC4E62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Товары детского назначения (одежда, товары по уходу, воспитанию, обучению)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2B93A-B4C8-49DF-8852-63182663E1CF}" type="parTrans" cxnId="{735A1E99-18A6-4D96-BC6D-FF0068F0054C}">
      <dgm:prSet/>
      <dgm:spPr/>
    </dgm:pt>
    <dgm:pt modelId="{B501E5EA-FBBB-4930-8DC8-145847F49DB6}" type="sibTrans" cxnId="{735A1E99-18A6-4D96-BC6D-FF0068F0054C}">
      <dgm:prSet/>
      <dgm:spPr/>
    </dgm:pt>
    <dgm:pt modelId="{5A31DA9C-3E60-4F87-A6B5-7E9B228AC94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Переработка и консервирование сельско-хозяйственной продукции (аутсорсинг либо собственное производство)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1CEB51-681B-45BD-B6F1-E8B3D19C872E}" type="parTrans" cxnId="{452DD4C3-84AD-4DB0-B1D2-46007A902FBF}">
      <dgm:prSet/>
      <dgm:spPr/>
    </dgm:pt>
    <dgm:pt modelId="{C908EBD4-33AB-4E7B-8235-A536D08DBD1D}" type="sibTrans" cxnId="{452DD4C3-84AD-4DB0-B1D2-46007A902FBF}">
      <dgm:prSet/>
      <dgm:spPr/>
    </dgm:pt>
    <dgm:pt modelId="{295F3C3E-DCDD-4398-AA08-3CE7C88E09D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Товары и изделия для спортивной индустрии (спортивное оборудование, мебель, инвентарь, одежда, аксессуары, питание, инфраструктура), Спортивные и культурные комплексы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6EDE8-4F75-43C1-9EC7-CE9C7D29E615}" type="parTrans" cxnId="{4B4DDFCB-90C6-4DEB-9C26-BA0790807A72}">
      <dgm:prSet/>
      <dgm:spPr/>
    </dgm:pt>
    <dgm:pt modelId="{A2E2AE9D-4FA7-4DC0-B025-6E2BE771F978}" type="sibTrans" cxnId="{4B4DDFCB-90C6-4DEB-9C26-BA0790807A72}">
      <dgm:prSet/>
      <dgm:spPr/>
    </dgm:pt>
    <dgm:pt modelId="{AD4709B1-7C6F-489A-A572-29D4E383A597}" type="pres">
      <dgm:prSet presAssocID="{F9C30170-4BEC-4B2B-B82B-7E1836813C2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4F3BE0-C5C0-4B0F-912F-36DCE8D3F604}" type="pres">
      <dgm:prSet presAssocID="{1BD5DFE3-587A-41B0-BB92-3BFEE10CF28A}" presName="composite" presStyleCnt="0"/>
      <dgm:spPr/>
    </dgm:pt>
    <dgm:pt modelId="{E1A33684-26AC-431D-BB8D-6300BEBD62A4}" type="pres">
      <dgm:prSet presAssocID="{1BD5DFE3-587A-41B0-BB92-3BFEE10CF28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70B41-EC5F-463F-9297-75F92D110801}" type="pres">
      <dgm:prSet presAssocID="{1BD5DFE3-587A-41B0-BB92-3BFEE10CF28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A07F5-547A-48E4-BBD7-14D45F42FE88}" type="pres">
      <dgm:prSet presAssocID="{E9C0B2F8-ADC7-4650-95EA-713CF93A989B}" presName="sp" presStyleCnt="0"/>
      <dgm:spPr/>
    </dgm:pt>
    <dgm:pt modelId="{85AB20D1-E4F8-4186-93DF-1E5FF46752E4}" type="pres">
      <dgm:prSet presAssocID="{E576A101-671A-4568-9926-FA7624AB390B}" presName="composite" presStyleCnt="0"/>
      <dgm:spPr/>
    </dgm:pt>
    <dgm:pt modelId="{CC311990-8AE8-4C57-92F9-3E2032EA8469}" type="pres">
      <dgm:prSet presAssocID="{E576A101-671A-4568-9926-FA7624AB390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FFC86-3E63-49DF-B639-D4E436542F73}" type="pres">
      <dgm:prSet presAssocID="{E576A101-671A-4568-9926-FA7624AB390B}" presName="descendantText" presStyleLbl="alignAcc1" presStyleIdx="1" presStyleCnt="3" custScaleY="142512" custLinFactNeighborX="-263" custLinFactNeighborY="-2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FA106-A9FC-46A7-B0D1-3007C222C045}" type="pres">
      <dgm:prSet presAssocID="{AD5FB9EB-0E17-4CB9-9DBC-6C1E939ED093}" presName="sp" presStyleCnt="0"/>
      <dgm:spPr/>
    </dgm:pt>
    <dgm:pt modelId="{7C635944-4982-4ABA-BB70-29A8628052E0}" type="pres">
      <dgm:prSet presAssocID="{233CB54E-321D-4DED-ABF3-A0FB6840D1B6}" presName="composite" presStyleCnt="0"/>
      <dgm:spPr/>
    </dgm:pt>
    <dgm:pt modelId="{FC33A5D2-2D32-4DA7-9127-874B70892484}" type="pres">
      <dgm:prSet presAssocID="{233CB54E-321D-4DED-ABF3-A0FB6840D1B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ED31C-6510-40B6-B866-D2EB67DBCE84}" type="pres">
      <dgm:prSet presAssocID="{233CB54E-321D-4DED-ABF3-A0FB6840D1B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A43364-655C-4E38-9BA3-5375B72728BA}" type="presOf" srcId="{1BD5DFE3-587A-41B0-BB92-3BFEE10CF28A}" destId="{E1A33684-26AC-431D-BB8D-6300BEBD62A4}" srcOrd="0" destOrd="0" presId="urn:microsoft.com/office/officeart/2005/8/layout/chevron2"/>
    <dgm:cxn modelId="{452DD4C3-84AD-4DB0-B1D2-46007A902FBF}" srcId="{E576A101-671A-4568-9926-FA7624AB390B}" destId="{5A31DA9C-3E60-4F87-A6B5-7E9B228AC94D}" srcOrd="2" destOrd="0" parTransId="{871CEB51-681B-45BD-B6F1-E8B3D19C872E}" sibTransId="{C908EBD4-33AB-4E7B-8235-A536D08DBD1D}"/>
    <dgm:cxn modelId="{E5DD2728-5BED-48A3-94E9-7387B189E44F}" type="presOf" srcId="{F9C30170-4BEC-4B2B-B82B-7E1836813C22}" destId="{AD4709B1-7C6F-489A-A572-29D4E383A597}" srcOrd="0" destOrd="0" presId="urn:microsoft.com/office/officeart/2005/8/layout/chevron2"/>
    <dgm:cxn modelId="{735A1E99-18A6-4D96-BC6D-FF0068F0054C}" srcId="{E576A101-671A-4568-9926-FA7624AB390B}" destId="{57C7559D-EC83-419B-9A4F-663D0BC4E621}" srcOrd="1" destOrd="0" parTransId="{C9F2B93A-B4C8-49DF-8852-63182663E1CF}" sibTransId="{B501E5EA-FBBB-4930-8DC8-145847F49DB6}"/>
    <dgm:cxn modelId="{F0E293C6-DBC7-49E4-892C-72E513BE1C53}" srcId="{1BD5DFE3-587A-41B0-BB92-3BFEE10CF28A}" destId="{9FFD2107-44F5-47A0-B8BB-E1472BA04959}" srcOrd="2" destOrd="0" parTransId="{A4561CC8-3562-4AA5-8BBB-EE140FC91158}" sibTransId="{CF01411F-34CB-4B2B-866B-A08A12A49C6A}"/>
    <dgm:cxn modelId="{7600A8AA-6408-4ED4-8F1A-A73E4CBA12B5}" type="presOf" srcId="{5A31DA9C-3E60-4F87-A6B5-7E9B228AC94D}" destId="{987FFC86-3E63-49DF-B639-D4E436542F73}" srcOrd="0" destOrd="2" presId="urn:microsoft.com/office/officeart/2005/8/layout/chevron2"/>
    <dgm:cxn modelId="{0071F0FB-6C77-42C9-B5FC-323F8C682D71}" type="presOf" srcId="{029E862D-3A1B-444C-BB68-FA1DBCA86ACA}" destId="{F2FED31C-6510-40B6-B866-D2EB67DBCE84}" srcOrd="0" destOrd="0" presId="urn:microsoft.com/office/officeart/2005/8/layout/chevron2"/>
    <dgm:cxn modelId="{A6FAD06C-6E35-40A6-B682-0C488B45C762}" srcId="{233CB54E-321D-4DED-ABF3-A0FB6840D1B6}" destId="{029E862D-3A1B-444C-BB68-FA1DBCA86ACA}" srcOrd="0" destOrd="0" parTransId="{42AA4245-D271-483D-A529-0D04B4A3DB2C}" sibTransId="{FF7CBD32-DF04-449B-BBDD-5AB8562F36EB}"/>
    <dgm:cxn modelId="{A6BD99CB-A482-4CBA-8378-ACF6CAB594A9}" type="presOf" srcId="{233CB54E-321D-4DED-ABF3-A0FB6840D1B6}" destId="{FC33A5D2-2D32-4DA7-9127-874B70892484}" srcOrd="0" destOrd="0" presId="urn:microsoft.com/office/officeart/2005/8/layout/chevron2"/>
    <dgm:cxn modelId="{A8B3603C-599F-4F8A-B6F9-5C9EFE9212D4}" type="presOf" srcId="{E784AB9B-E2F8-436E-8CBF-E1857036445E}" destId="{38970B41-EC5F-463F-9297-75F92D110801}" srcOrd="0" destOrd="1" presId="urn:microsoft.com/office/officeart/2005/8/layout/chevron2"/>
    <dgm:cxn modelId="{9C3C97CF-BE78-4AF7-A7A9-EDA5774A082F}" type="presOf" srcId="{30E39B43-1D6A-44EA-8121-FCF6B9F8E18F}" destId="{38970B41-EC5F-463F-9297-75F92D110801}" srcOrd="0" destOrd="0" presId="urn:microsoft.com/office/officeart/2005/8/layout/chevron2"/>
    <dgm:cxn modelId="{7DF5A8C9-833D-48C5-B9BA-7E007169C263}" type="presOf" srcId="{295F3C3E-DCDD-4398-AA08-3CE7C88E09DF}" destId="{F2FED31C-6510-40B6-B866-D2EB67DBCE84}" srcOrd="0" destOrd="1" presId="urn:microsoft.com/office/officeart/2005/8/layout/chevron2"/>
    <dgm:cxn modelId="{F5751F98-7B7E-4640-9274-270989EF84C0}" srcId="{F9C30170-4BEC-4B2B-B82B-7E1836813C22}" destId="{E576A101-671A-4568-9926-FA7624AB390B}" srcOrd="1" destOrd="0" parTransId="{8FC2237F-DE21-4DA7-81B8-7F9C5A512BAF}" sibTransId="{AD5FB9EB-0E17-4CB9-9DBC-6C1E939ED093}"/>
    <dgm:cxn modelId="{966614A1-99E1-4AB0-949B-E1CC6AFAF3BB}" type="presOf" srcId="{9FFD2107-44F5-47A0-B8BB-E1472BA04959}" destId="{38970B41-EC5F-463F-9297-75F92D110801}" srcOrd="0" destOrd="2" presId="urn:microsoft.com/office/officeart/2005/8/layout/chevron2"/>
    <dgm:cxn modelId="{461E7F46-7FEF-4ECD-BD6F-968F343811A9}" srcId="{1BD5DFE3-587A-41B0-BB92-3BFEE10CF28A}" destId="{E784AB9B-E2F8-436E-8CBF-E1857036445E}" srcOrd="1" destOrd="0" parTransId="{68CA7C08-6C0C-4506-A4A4-A319383A6D03}" sibTransId="{86E569A4-6344-4487-BD6E-62F620955460}"/>
    <dgm:cxn modelId="{4B4DDFCB-90C6-4DEB-9C26-BA0790807A72}" srcId="{233CB54E-321D-4DED-ABF3-A0FB6840D1B6}" destId="{295F3C3E-DCDD-4398-AA08-3CE7C88E09DF}" srcOrd="1" destOrd="0" parTransId="{37B6EDE8-4F75-43C1-9EC7-CE9C7D29E615}" sibTransId="{A2E2AE9D-4FA7-4DC0-B025-6E2BE771F978}"/>
    <dgm:cxn modelId="{47A0B564-3FE9-4B10-8F3C-15252018A5D6}" srcId="{1BD5DFE3-587A-41B0-BB92-3BFEE10CF28A}" destId="{30E39B43-1D6A-44EA-8121-FCF6B9F8E18F}" srcOrd="0" destOrd="0" parTransId="{753433A6-5101-4538-8E31-9CCD8D2DD3FE}" sibTransId="{2B775853-0167-4DD6-BAD8-4DA6C5EC19DD}"/>
    <dgm:cxn modelId="{2BEA6F2C-1D37-4BAF-9516-7A947B5D281C}" srcId="{E576A101-671A-4568-9926-FA7624AB390B}" destId="{6CD1E20B-D86E-4230-9FBF-E19AD7C755FD}" srcOrd="0" destOrd="0" parTransId="{27A3A7B1-D110-4704-A562-4CDD5CA93528}" sibTransId="{3891524F-ED7D-4AC3-85F5-772F59B3FA8F}"/>
    <dgm:cxn modelId="{76DE0A69-2486-4B50-9F52-0A2F27DA3555}" srcId="{F9C30170-4BEC-4B2B-B82B-7E1836813C22}" destId="{1BD5DFE3-587A-41B0-BB92-3BFEE10CF28A}" srcOrd="0" destOrd="0" parTransId="{CB386DF0-D2E1-436D-A27C-693D03D3D22A}" sibTransId="{E9C0B2F8-ADC7-4650-95EA-713CF93A989B}"/>
    <dgm:cxn modelId="{BB0FB213-20C2-4A72-AE8C-C8E106BFDF68}" type="presOf" srcId="{6CD1E20B-D86E-4230-9FBF-E19AD7C755FD}" destId="{987FFC86-3E63-49DF-B639-D4E436542F73}" srcOrd="0" destOrd="0" presId="urn:microsoft.com/office/officeart/2005/8/layout/chevron2"/>
    <dgm:cxn modelId="{F595E2AE-2151-4E42-96F0-E00B6A678B04}" type="presOf" srcId="{E576A101-671A-4568-9926-FA7624AB390B}" destId="{CC311990-8AE8-4C57-92F9-3E2032EA8469}" srcOrd="0" destOrd="0" presId="urn:microsoft.com/office/officeart/2005/8/layout/chevron2"/>
    <dgm:cxn modelId="{42735C75-9588-41DC-9332-161C23D8BDFE}" type="presOf" srcId="{57C7559D-EC83-419B-9A4F-663D0BC4E621}" destId="{987FFC86-3E63-49DF-B639-D4E436542F73}" srcOrd="0" destOrd="1" presId="urn:microsoft.com/office/officeart/2005/8/layout/chevron2"/>
    <dgm:cxn modelId="{814B15D5-00A9-4AC6-A260-CD892392AE03}" srcId="{F9C30170-4BEC-4B2B-B82B-7E1836813C22}" destId="{233CB54E-321D-4DED-ABF3-A0FB6840D1B6}" srcOrd="2" destOrd="0" parTransId="{60E4FC56-D453-4655-98BB-A333875ECC4F}" sibTransId="{1B1B1F5A-810D-46AA-96C6-9A69E2AB01BE}"/>
    <dgm:cxn modelId="{B4462F50-5804-441F-A892-E6F31599C522}" type="presParOf" srcId="{AD4709B1-7C6F-489A-A572-29D4E383A597}" destId="{B24F3BE0-C5C0-4B0F-912F-36DCE8D3F604}" srcOrd="0" destOrd="0" presId="urn:microsoft.com/office/officeart/2005/8/layout/chevron2"/>
    <dgm:cxn modelId="{05801439-AF83-48D9-AA03-220E30EAD1D0}" type="presParOf" srcId="{B24F3BE0-C5C0-4B0F-912F-36DCE8D3F604}" destId="{E1A33684-26AC-431D-BB8D-6300BEBD62A4}" srcOrd="0" destOrd="0" presId="urn:microsoft.com/office/officeart/2005/8/layout/chevron2"/>
    <dgm:cxn modelId="{CDD79163-0DE2-4ACF-8059-A0EDD6829679}" type="presParOf" srcId="{B24F3BE0-C5C0-4B0F-912F-36DCE8D3F604}" destId="{38970B41-EC5F-463F-9297-75F92D110801}" srcOrd="1" destOrd="0" presId="urn:microsoft.com/office/officeart/2005/8/layout/chevron2"/>
    <dgm:cxn modelId="{76E35720-2082-486E-9BC3-B4A700C71F45}" type="presParOf" srcId="{AD4709B1-7C6F-489A-A572-29D4E383A597}" destId="{59EA07F5-547A-48E4-BBD7-14D45F42FE88}" srcOrd="1" destOrd="0" presId="urn:microsoft.com/office/officeart/2005/8/layout/chevron2"/>
    <dgm:cxn modelId="{61B4E3BF-E096-415A-9187-B27B7E7080C5}" type="presParOf" srcId="{AD4709B1-7C6F-489A-A572-29D4E383A597}" destId="{85AB20D1-E4F8-4186-93DF-1E5FF46752E4}" srcOrd="2" destOrd="0" presId="urn:microsoft.com/office/officeart/2005/8/layout/chevron2"/>
    <dgm:cxn modelId="{54567A27-144F-45DD-8F75-8263469F00D3}" type="presParOf" srcId="{85AB20D1-E4F8-4186-93DF-1E5FF46752E4}" destId="{CC311990-8AE8-4C57-92F9-3E2032EA8469}" srcOrd="0" destOrd="0" presId="urn:microsoft.com/office/officeart/2005/8/layout/chevron2"/>
    <dgm:cxn modelId="{02C40206-04A1-4AAE-94EE-05D1C52177C2}" type="presParOf" srcId="{85AB20D1-E4F8-4186-93DF-1E5FF46752E4}" destId="{987FFC86-3E63-49DF-B639-D4E436542F73}" srcOrd="1" destOrd="0" presId="urn:microsoft.com/office/officeart/2005/8/layout/chevron2"/>
    <dgm:cxn modelId="{E13E1AC7-72CC-4090-B256-2BBAAD820A11}" type="presParOf" srcId="{AD4709B1-7C6F-489A-A572-29D4E383A597}" destId="{164FA106-A9FC-46A7-B0D1-3007C222C045}" srcOrd="3" destOrd="0" presId="urn:microsoft.com/office/officeart/2005/8/layout/chevron2"/>
    <dgm:cxn modelId="{8FDA6851-6922-46FB-9B43-662CD348FA8F}" type="presParOf" srcId="{AD4709B1-7C6F-489A-A572-29D4E383A597}" destId="{7C635944-4982-4ABA-BB70-29A8628052E0}" srcOrd="4" destOrd="0" presId="urn:microsoft.com/office/officeart/2005/8/layout/chevron2"/>
    <dgm:cxn modelId="{6AACC299-4469-45D7-931C-B8933CD7ABA6}" type="presParOf" srcId="{7C635944-4982-4ABA-BB70-29A8628052E0}" destId="{FC33A5D2-2D32-4DA7-9127-874B70892484}" srcOrd="0" destOrd="0" presId="urn:microsoft.com/office/officeart/2005/8/layout/chevron2"/>
    <dgm:cxn modelId="{86844709-FC63-4C9A-A824-EE491D034219}" type="presParOf" srcId="{7C635944-4982-4ABA-BB70-29A8628052E0}" destId="{F2FED31C-6510-40B6-B866-D2EB67DBCE8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A9165E-0469-4D61-B23A-5029156F5729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BB9936-476E-4A9A-B4AF-CADACD506812}">
      <dgm:prSet phldrT="[Текст]"/>
      <dgm:spPr/>
      <dgm:t>
        <a:bodyPr/>
        <a:lstStyle/>
        <a:p>
          <a:r>
            <a:rPr lang="ru-RU" dirty="0" smtClean="0"/>
            <a:t>2500</a:t>
          </a:r>
          <a:endParaRPr lang="ru-RU" dirty="0"/>
        </a:p>
      </dgm:t>
    </dgm:pt>
    <dgm:pt modelId="{D098B73B-3C29-4D18-95EB-D59B5C1BB09A}" type="parTrans" cxnId="{629ADF30-466D-4104-910A-44EB07010C87}">
      <dgm:prSet/>
      <dgm:spPr/>
      <dgm:t>
        <a:bodyPr/>
        <a:lstStyle/>
        <a:p>
          <a:endParaRPr lang="ru-RU"/>
        </a:p>
      </dgm:t>
    </dgm:pt>
    <dgm:pt modelId="{BD3FD916-2744-456D-8ED5-ED425B9E53F9}" type="sibTrans" cxnId="{629ADF30-466D-4104-910A-44EB07010C87}">
      <dgm:prSet/>
      <dgm:spPr/>
      <dgm:t>
        <a:bodyPr/>
        <a:lstStyle/>
        <a:p>
          <a:endParaRPr lang="ru-RU"/>
        </a:p>
      </dgm:t>
    </dgm:pt>
    <dgm:pt modelId="{14EBEABB-F930-4F59-A604-1A3C20D4ED64}">
      <dgm:prSet phldrT="[Текст]"/>
      <dgm:spPr/>
      <dgm:t>
        <a:bodyPr/>
        <a:lstStyle/>
        <a:p>
          <a:r>
            <a:rPr lang="ru-RU" dirty="0" smtClean="0"/>
            <a:t>СЭЗ Бишкек</a:t>
          </a:r>
          <a:endParaRPr lang="ru-RU" dirty="0"/>
        </a:p>
      </dgm:t>
    </dgm:pt>
    <dgm:pt modelId="{2C898560-2F39-4A75-89AD-0275222C0CA1}" type="parTrans" cxnId="{110D581A-1FEA-4E16-9834-63950568FB56}">
      <dgm:prSet/>
      <dgm:spPr/>
      <dgm:t>
        <a:bodyPr/>
        <a:lstStyle/>
        <a:p>
          <a:endParaRPr lang="ru-RU"/>
        </a:p>
      </dgm:t>
    </dgm:pt>
    <dgm:pt modelId="{5A24FEBF-5363-4329-A0E3-74E7C5E5B383}" type="sibTrans" cxnId="{110D581A-1FEA-4E16-9834-63950568FB56}">
      <dgm:prSet/>
      <dgm:spPr/>
      <dgm:t>
        <a:bodyPr/>
        <a:lstStyle/>
        <a:p>
          <a:endParaRPr lang="ru-RU"/>
        </a:p>
      </dgm:t>
    </dgm:pt>
    <dgm:pt modelId="{763BFA36-5E18-4F85-A867-0830D9313A76}">
      <dgm:prSet phldrT="[Текст]"/>
      <dgm:spPr/>
      <dgm:t>
        <a:bodyPr/>
        <a:lstStyle/>
        <a:p>
          <a:r>
            <a:rPr lang="ru-RU" dirty="0" smtClean="0"/>
            <a:t>145</a:t>
          </a:r>
          <a:endParaRPr lang="ru-RU" dirty="0"/>
        </a:p>
      </dgm:t>
    </dgm:pt>
    <dgm:pt modelId="{43BE2880-5E6C-4DC8-A53E-B006F9AB4991}" type="parTrans" cxnId="{C00E2BCD-4058-4667-8945-EB8095A69832}">
      <dgm:prSet/>
      <dgm:spPr/>
      <dgm:t>
        <a:bodyPr/>
        <a:lstStyle/>
        <a:p>
          <a:endParaRPr lang="ru-RU"/>
        </a:p>
      </dgm:t>
    </dgm:pt>
    <dgm:pt modelId="{E3C35CFF-3DAF-46BD-95CB-0FA8D350ACB1}" type="sibTrans" cxnId="{C00E2BCD-4058-4667-8945-EB8095A69832}">
      <dgm:prSet/>
      <dgm:spPr/>
      <dgm:t>
        <a:bodyPr/>
        <a:lstStyle/>
        <a:p>
          <a:endParaRPr lang="ru-RU"/>
        </a:p>
      </dgm:t>
    </dgm:pt>
    <dgm:pt modelId="{89D00576-8ACC-4BE8-BD3A-44B3B98C98A2}">
      <dgm:prSet phldrT="[Текст]"/>
      <dgm:spPr/>
      <dgm:t>
        <a:bodyPr/>
        <a:lstStyle/>
        <a:p>
          <a:r>
            <a:rPr lang="ru-RU" dirty="0" smtClean="0"/>
            <a:t>СЭЗ Нарын</a:t>
          </a:r>
          <a:endParaRPr lang="ru-RU" dirty="0"/>
        </a:p>
      </dgm:t>
    </dgm:pt>
    <dgm:pt modelId="{8B7B664C-C599-467C-9D6C-53DA746CA2A3}" type="parTrans" cxnId="{2E800149-5BB5-423F-91E8-77A0F6CD9A1B}">
      <dgm:prSet/>
      <dgm:spPr/>
      <dgm:t>
        <a:bodyPr/>
        <a:lstStyle/>
        <a:p>
          <a:endParaRPr lang="ru-RU"/>
        </a:p>
      </dgm:t>
    </dgm:pt>
    <dgm:pt modelId="{242D6EAF-851C-4AC6-AEBD-A87034C09FAA}" type="sibTrans" cxnId="{2E800149-5BB5-423F-91E8-77A0F6CD9A1B}">
      <dgm:prSet/>
      <dgm:spPr/>
      <dgm:t>
        <a:bodyPr/>
        <a:lstStyle/>
        <a:p>
          <a:endParaRPr lang="ru-RU"/>
        </a:p>
      </dgm:t>
    </dgm:pt>
    <dgm:pt modelId="{35F64249-C2A7-4524-AA80-2DBFB34B97C4}">
      <dgm:prSet phldrT="[Текст]"/>
      <dgm:spPr/>
      <dgm:t>
        <a:bodyPr/>
        <a:lstStyle/>
        <a:p>
          <a:r>
            <a:rPr lang="ru-RU" dirty="0" smtClean="0"/>
            <a:t>40</a:t>
          </a:r>
          <a:endParaRPr lang="ru-RU" dirty="0"/>
        </a:p>
      </dgm:t>
    </dgm:pt>
    <dgm:pt modelId="{CE23B472-446C-4F04-8A98-351524D13DFA}" type="parTrans" cxnId="{0AA76568-7490-454F-9037-80442060103A}">
      <dgm:prSet/>
      <dgm:spPr/>
      <dgm:t>
        <a:bodyPr/>
        <a:lstStyle/>
        <a:p>
          <a:endParaRPr lang="ru-RU"/>
        </a:p>
      </dgm:t>
    </dgm:pt>
    <dgm:pt modelId="{5794824C-6EB5-4916-B794-244766042629}" type="sibTrans" cxnId="{0AA76568-7490-454F-9037-80442060103A}">
      <dgm:prSet/>
      <dgm:spPr/>
      <dgm:t>
        <a:bodyPr/>
        <a:lstStyle/>
        <a:p>
          <a:endParaRPr lang="ru-RU"/>
        </a:p>
      </dgm:t>
    </dgm:pt>
    <dgm:pt modelId="{D9D823E6-ECFD-4137-9AD2-1C6FEE4E2472}">
      <dgm:prSet phldrT="[Текст]"/>
      <dgm:spPr/>
      <dgm:t>
        <a:bodyPr/>
        <a:lstStyle/>
        <a:p>
          <a:r>
            <a:rPr lang="ru-RU" dirty="0" smtClean="0"/>
            <a:t>СЭЗ Каракол</a:t>
          </a:r>
          <a:endParaRPr lang="ru-RU" dirty="0"/>
        </a:p>
      </dgm:t>
    </dgm:pt>
    <dgm:pt modelId="{BD032380-1FD9-4754-93E0-517EBC81A10F}" type="parTrans" cxnId="{624D4946-AAB7-4DD7-961D-27DFF3B36BE6}">
      <dgm:prSet/>
      <dgm:spPr/>
      <dgm:t>
        <a:bodyPr/>
        <a:lstStyle/>
        <a:p>
          <a:endParaRPr lang="ru-RU"/>
        </a:p>
      </dgm:t>
    </dgm:pt>
    <dgm:pt modelId="{3A98A65E-E317-498E-BC60-E5EBFAF4ADC8}" type="sibTrans" cxnId="{624D4946-AAB7-4DD7-961D-27DFF3B36BE6}">
      <dgm:prSet/>
      <dgm:spPr/>
      <dgm:t>
        <a:bodyPr/>
        <a:lstStyle/>
        <a:p>
          <a:endParaRPr lang="ru-RU"/>
        </a:p>
      </dgm:t>
    </dgm:pt>
    <dgm:pt modelId="{7A864A50-FD5C-43B9-AE7E-ECAD532AE15A}">
      <dgm:prSet phldrT="[Текст]"/>
      <dgm:spPr/>
      <dgm:t>
        <a:bodyPr/>
        <a:lstStyle/>
        <a:p>
          <a:r>
            <a:rPr lang="ru-RU" dirty="0" smtClean="0"/>
            <a:t>25</a:t>
          </a:r>
          <a:endParaRPr lang="ru-RU" dirty="0"/>
        </a:p>
      </dgm:t>
    </dgm:pt>
    <dgm:pt modelId="{588095AE-FF8E-4F46-8DA3-0E8B69CF6CC1}" type="parTrans" cxnId="{5ADCF107-291B-4921-AE16-75476B6F73B7}">
      <dgm:prSet/>
      <dgm:spPr/>
      <dgm:t>
        <a:bodyPr/>
        <a:lstStyle/>
        <a:p>
          <a:endParaRPr lang="ru-RU"/>
        </a:p>
      </dgm:t>
    </dgm:pt>
    <dgm:pt modelId="{6424345F-8D93-478A-BCE8-AA461E7984C4}" type="sibTrans" cxnId="{5ADCF107-291B-4921-AE16-75476B6F73B7}">
      <dgm:prSet/>
      <dgm:spPr/>
      <dgm:t>
        <a:bodyPr/>
        <a:lstStyle/>
        <a:p>
          <a:endParaRPr lang="ru-RU"/>
        </a:p>
      </dgm:t>
    </dgm:pt>
    <dgm:pt modelId="{46FF6807-7B8D-4DE4-8D4F-F5E9A2B42095}">
      <dgm:prSet phldrT="[Текст]"/>
      <dgm:spPr/>
      <dgm:t>
        <a:bodyPr/>
        <a:lstStyle/>
        <a:p>
          <a:r>
            <a:rPr lang="ru-RU" dirty="0" smtClean="0"/>
            <a:t>СЭЗ </a:t>
          </a:r>
          <a:r>
            <a:rPr lang="ru-RU" dirty="0" err="1" smtClean="0"/>
            <a:t>Маймак</a:t>
          </a:r>
          <a:endParaRPr lang="ru-RU" dirty="0"/>
        </a:p>
      </dgm:t>
    </dgm:pt>
    <dgm:pt modelId="{0EA1AB5C-AAC2-4BD9-B382-9D6055D48F3D}" type="parTrans" cxnId="{BA77648F-6B10-4AC3-A59C-98B698D02178}">
      <dgm:prSet/>
      <dgm:spPr/>
      <dgm:t>
        <a:bodyPr/>
        <a:lstStyle/>
        <a:p>
          <a:endParaRPr lang="ru-RU"/>
        </a:p>
      </dgm:t>
    </dgm:pt>
    <dgm:pt modelId="{77D58071-888C-41AC-93B9-D6173E92BC32}" type="sibTrans" cxnId="{BA77648F-6B10-4AC3-A59C-98B698D02178}">
      <dgm:prSet/>
      <dgm:spPr/>
      <dgm:t>
        <a:bodyPr/>
        <a:lstStyle/>
        <a:p>
          <a:endParaRPr lang="ru-RU"/>
        </a:p>
      </dgm:t>
    </dgm:pt>
    <dgm:pt modelId="{B8313160-E120-4233-8D51-80B14D317849}" type="pres">
      <dgm:prSet presAssocID="{14A9165E-0469-4D61-B23A-5029156F572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4AFED4-009B-4E1B-9A7C-1B89B58287E3}" type="pres">
      <dgm:prSet presAssocID="{14A9165E-0469-4D61-B23A-5029156F5729}" presName="children" presStyleCnt="0"/>
      <dgm:spPr/>
    </dgm:pt>
    <dgm:pt modelId="{998F0FE3-F3CB-4239-AF09-AA51FBF9DDF0}" type="pres">
      <dgm:prSet presAssocID="{14A9165E-0469-4D61-B23A-5029156F5729}" presName="child1group" presStyleCnt="0"/>
      <dgm:spPr/>
    </dgm:pt>
    <dgm:pt modelId="{B3391A6F-F436-4E49-A346-CA10A25A5DC3}" type="pres">
      <dgm:prSet presAssocID="{14A9165E-0469-4D61-B23A-5029156F5729}" presName="child1" presStyleLbl="bgAcc1" presStyleIdx="0" presStyleCnt="4"/>
      <dgm:spPr/>
      <dgm:t>
        <a:bodyPr/>
        <a:lstStyle/>
        <a:p>
          <a:endParaRPr lang="ru-RU"/>
        </a:p>
      </dgm:t>
    </dgm:pt>
    <dgm:pt modelId="{6B3C7C0E-03AD-4BE0-9D4F-294882B80A84}" type="pres">
      <dgm:prSet presAssocID="{14A9165E-0469-4D61-B23A-5029156F572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71C71-C4A1-46A1-9054-BF8BEBB934B7}" type="pres">
      <dgm:prSet presAssocID="{14A9165E-0469-4D61-B23A-5029156F5729}" presName="child2group" presStyleCnt="0"/>
      <dgm:spPr/>
    </dgm:pt>
    <dgm:pt modelId="{F5D6640D-DBBB-476F-9CC7-E80557F530EA}" type="pres">
      <dgm:prSet presAssocID="{14A9165E-0469-4D61-B23A-5029156F5729}" presName="child2" presStyleLbl="bgAcc1" presStyleIdx="1" presStyleCnt="4"/>
      <dgm:spPr/>
      <dgm:t>
        <a:bodyPr/>
        <a:lstStyle/>
        <a:p>
          <a:endParaRPr lang="ru-RU"/>
        </a:p>
      </dgm:t>
    </dgm:pt>
    <dgm:pt modelId="{FDAF1773-0F16-47CA-824A-3E7C97B84247}" type="pres">
      <dgm:prSet presAssocID="{14A9165E-0469-4D61-B23A-5029156F572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24EAF-639B-40CC-B7B4-0D5F40AC5615}" type="pres">
      <dgm:prSet presAssocID="{14A9165E-0469-4D61-B23A-5029156F5729}" presName="child3group" presStyleCnt="0"/>
      <dgm:spPr/>
    </dgm:pt>
    <dgm:pt modelId="{C4B50267-BC2F-43FE-850D-B5C8B7DE3817}" type="pres">
      <dgm:prSet presAssocID="{14A9165E-0469-4D61-B23A-5029156F5729}" presName="child3" presStyleLbl="bgAcc1" presStyleIdx="2" presStyleCnt="4"/>
      <dgm:spPr/>
      <dgm:t>
        <a:bodyPr/>
        <a:lstStyle/>
        <a:p>
          <a:endParaRPr lang="ru-RU"/>
        </a:p>
      </dgm:t>
    </dgm:pt>
    <dgm:pt modelId="{05679C2E-15ED-4E98-8DF8-5B1D766E1823}" type="pres">
      <dgm:prSet presAssocID="{14A9165E-0469-4D61-B23A-5029156F572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9F07A-D748-4A3D-B4E7-0DB372FBFEEF}" type="pres">
      <dgm:prSet presAssocID="{14A9165E-0469-4D61-B23A-5029156F5729}" presName="child4group" presStyleCnt="0"/>
      <dgm:spPr/>
    </dgm:pt>
    <dgm:pt modelId="{19523D66-3957-4EAE-BCAB-7D1E6447ACB8}" type="pres">
      <dgm:prSet presAssocID="{14A9165E-0469-4D61-B23A-5029156F5729}" presName="child4" presStyleLbl="bgAcc1" presStyleIdx="3" presStyleCnt="4"/>
      <dgm:spPr/>
      <dgm:t>
        <a:bodyPr/>
        <a:lstStyle/>
        <a:p>
          <a:endParaRPr lang="ru-RU"/>
        </a:p>
      </dgm:t>
    </dgm:pt>
    <dgm:pt modelId="{DED1A114-A9F6-4D67-A020-8CA71C25A5EA}" type="pres">
      <dgm:prSet presAssocID="{14A9165E-0469-4D61-B23A-5029156F572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53372-BEF5-45AD-8BB7-D2167F1FB7C4}" type="pres">
      <dgm:prSet presAssocID="{14A9165E-0469-4D61-B23A-5029156F5729}" presName="childPlaceholder" presStyleCnt="0"/>
      <dgm:spPr/>
    </dgm:pt>
    <dgm:pt modelId="{76A137EA-AF10-4DA9-AD17-CB9B235CDDFD}" type="pres">
      <dgm:prSet presAssocID="{14A9165E-0469-4D61-B23A-5029156F5729}" presName="circle" presStyleCnt="0"/>
      <dgm:spPr/>
    </dgm:pt>
    <dgm:pt modelId="{9D101392-AC03-4230-BDD5-132D977C3D45}" type="pres">
      <dgm:prSet presAssocID="{14A9165E-0469-4D61-B23A-5029156F572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37145-F959-4258-868D-58AB9762C8C7}" type="pres">
      <dgm:prSet presAssocID="{14A9165E-0469-4D61-B23A-5029156F572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2DCEB-35CF-4EEF-B8B4-E20BB923A98E}" type="pres">
      <dgm:prSet presAssocID="{14A9165E-0469-4D61-B23A-5029156F572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948DA-0408-42F8-BD87-BD50A70B97E3}" type="pres">
      <dgm:prSet presAssocID="{14A9165E-0469-4D61-B23A-5029156F572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EEE73-1C57-4657-B880-A11659ACAA81}" type="pres">
      <dgm:prSet presAssocID="{14A9165E-0469-4D61-B23A-5029156F5729}" presName="quadrantPlaceholder" presStyleCnt="0"/>
      <dgm:spPr/>
    </dgm:pt>
    <dgm:pt modelId="{8ACDF0BF-84AC-4371-98D5-CD55F466138E}" type="pres">
      <dgm:prSet presAssocID="{14A9165E-0469-4D61-B23A-5029156F5729}" presName="center1" presStyleLbl="fgShp" presStyleIdx="0" presStyleCnt="2"/>
      <dgm:spPr/>
    </dgm:pt>
    <dgm:pt modelId="{8B7A4E77-6149-43BC-91BE-A1684DA8F825}" type="pres">
      <dgm:prSet presAssocID="{14A9165E-0469-4D61-B23A-5029156F5729}" presName="center2" presStyleLbl="fgShp" presStyleIdx="1" presStyleCnt="2"/>
      <dgm:spPr/>
    </dgm:pt>
  </dgm:ptLst>
  <dgm:cxnLst>
    <dgm:cxn modelId="{C424DF61-F69E-4FF2-B7FD-B957C54C5860}" type="presOf" srcId="{D9D823E6-ECFD-4137-9AD2-1C6FEE4E2472}" destId="{05679C2E-15ED-4E98-8DF8-5B1D766E1823}" srcOrd="1" destOrd="0" presId="urn:microsoft.com/office/officeart/2005/8/layout/cycle4"/>
    <dgm:cxn modelId="{110D581A-1FEA-4E16-9834-63950568FB56}" srcId="{3CBB9936-476E-4A9A-B4AF-CADACD506812}" destId="{14EBEABB-F930-4F59-A604-1A3C20D4ED64}" srcOrd="0" destOrd="0" parTransId="{2C898560-2F39-4A75-89AD-0275222C0CA1}" sibTransId="{5A24FEBF-5363-4329-A0E3-74E7C5E5B383}"/>
    <dgm:cxn modelId="{466DAC0F-E1CE-44A7-B171-45D3EE827484}" type="presOf" srcId="{35F64249-C2A7-4524-AA80-2DBFB34B97C4}" destId="{4522DCEB-35CF-4EEF-B8B4-E20BB923A98E}" srcOrd="0" destOrd="0" presId="urn:microsoft.com/office/officeart/2005/8/layout/cycle4"/>
    <dgm:cxn modelId="{96A87F75-8365-42AE-842B-79D10D5487F1}" type="presOf" srcId="{46FF6807-7B8D-4DE4-8D4F-F5E9A2B42095}" destId="{DED1A114-A9F6-4D67-A020-8CA71C25A5EA}" srcOrd="1" destOrd="0" presId="urn:microsoft.com/office/officeart/2005/8/layout/cycle4"/>
    <dgm:cxn modelId="{4908BFB6-F655-4A0B-B335-158331ECDFB8}" type="presOf" srcId="{7A864A50-FD5C-43B9-AE7E-ECAD532AE15A}" destId="{7B3948DA-0408-42F8-BD87-BD50A70B97E3}" srcOrd="0" destOrd="0" presId="urn:microsoft.com/office/officeart/2005/8/layout/cycle4"/>
    <dgm:cxn modelId="{75E2781E-98D8-4334-9E61-51FB2EEA0B9A}" type="presOf" srcId="{3CBB9936-476E-4A9A-B4AF-CADACD506812}" destId="{9D101392-AC03-4230-BDD5-132D977C3D45}" srcOrd="0" destOrd="0" presId="urn:microsoft.com/office/officeart/2005/8/layout/cycle4"/>
    <dgm:cxn modelId="{4B471EC8-78C6-4C25-BD0F-B36F20295C66}" type="presOf" srcId="{14EBEABB-F930-4F59-A604-1A3C20D4ED64}" destId="{B3391A6F-F436-4E49-A346-CA10A25A5DC3}" srcOrd="0" destOrd="0" presId="urn:microsoft.com/office/officeart/2005/8/layout/cycle4"/>
    <dgm:cxn modelId="{9F0EC5B0-3562-4155-9386-388D4FEE71AB}" type="presOf" srcId="{89D00576-8ACC-4BE8-BD3A-44B3B98C98A2}" destId="{F5D6640D-DBBB-476F-9CC7-E80557F530EA}" srcOrd="0" destOrd="0" presId="urn:microsoft.com/office/officeart/2005/8/layout/cycle4"/>
    <dgm:cxn modelId="{629ADF30-466D-4104-910A-44EB07010C87}" srcId="{14A9165E-0469-4D61-B23A-5029156F5729}" destId="{3CBB9936-476E-4A9A-B4AF-CADACD506812}" srcOrd="0" destOrd="0" parTransId="{D098B73B-3C29-4D18-95EB-D59B5C1BB09A}" sibTransId="{BD3FD916-2744-456D-8ED5-ED425B9E53F9}"/>
    <dgm:cxn modelId="{ACAA6759-81FC-4238-B428-6C6A5687AE8E}" type="presOf" srcId="{D9D823E6-ECFD-4137-9AD2-1C6FEE4E2472}" destId="{C4B50267-BC2F-43FE-850D-B5C8B7DE3817}" srcOrd="0" destOrd="0" presId="urn:microsoft.com/office/officeart/2005/8/layout/cycle4"/>
    <dgm:cxn modelId="{7A12D117-6B42-4C68-97E0-82156ED3DE54}" type="presOf" srcId="{763BFA36-5E18-4F85-A867-0830D9313A76}" destId="{78E37145-F959-4258-868D-58AB9762C8C7}" srcOrd="0" destOrd="0" presId="urn:microsoft.com/office/officeart/2005/8/layout/cycle4"/>
    <dgm:cxn modelId="{C00E2BCD-4058-4667-8945-EB8095A69832}" srcId="{14A9165E-0469-4D61-B23A-5029156F5729}" destId="{763BFA36-5E18-4F85-A867-0830D9313A76}" srcOrd="1" destOrd="0" parTransId="{43BE2880-5E6C-4DC8-A53E-B006F9AB4991}" sibTransId="{E3C35CFF-3DAF-46BD-95CB-0FA8D350ACB1}"/>
    <dgm:cxn modelId="{624D4946-AAB7-4DD7-961D-27DFF3B36BE6}" srcId="{35F64249-C2A7-4524-AA80-2DBFB34B97C4}" destId="{D9D823E6-ECFD-4137-9AD2-1C6FEE4E2472}" srcOrd="0" destOrd="0" parTransId="{BD032380-1FD9-4754-93E0-517EBC81A10F}" sibTransId="{3A98A65E-E317-498E-BC60-E5EBFAF4ADC8}"/>
    <dgm:cxn modelId="{BA77648F-6B10-4AC3-A59C-98B698D02178}" srcId="{7A864A50-FD5C-43B9-AE7E-ECAD532AE15A}" destId="{46FF6807-7B8D-4DE4-8D4F-F5E9A2B42095}" srcOrd="0" destOrd="0" parTransId="{0EA1AB5C-AAC2-4BD9-B382-9D6055D48F3D}" sibTransId="{77D58071-888C-41AC-93B9-D6173E92BC32}"/>
    <dgm:cxn modelId="{2E800149-5BB5-423F-91E8-77A0F6CD9A1B}" srcId="{763BFA36-5E18-4F85-A867-0830D9313A76}" destId="{89D00576-8ACC-4BE8-BD3A-44B3B98C98A2}" srcOrd="0" destOrd="0" parTransId="{8B7B664C-C599-467C-9D6C-53DA746CA2A3}" sibTransId="{242D6EAF-851C-4AC6-AEBD-A87034C09FAA}"/>
    <dgm:cxn modelId="{58D3704D-EAB0-4AAA-8723-081340EB157D}" type="presOf" srcId="{14EBEABB-F930-4F59-A604-1A3C20D4ED64}" destId="{6B3C7C0E-03AD-4BE0-9D4F-294882B80A84}" srcOrd="1" destOrd="0" presId="urn:microsoft.com/office/officeart/2005/8/layout/cycle4"/>
    <dgm:cxn modelId="{E963A6BF-6CDB-407A-AB86-F6BE57DE9672}" type="presOf" srcId="{89D00576-8ACC-4BE8-BD3A-44B3B98C98A2}" destId="{FDAF1773-0F16-47CA-824A-3E7C97B84247}" srcOrd="1" destOrd="0" presId="urn:microsoft.com/office/officeart/2005/8/layout/cycle4"/>
    <dgm:cxn modelId="{6FB91075-9A81-4679-B0E6-8738D0F61F7D}" type="presOf" srcId="{46FF6807-7B8D-4DE4-8D4F-F5E9A2B42095}" destId="{19523D66-3957-4EAE-BCAB-7D1E6447ACB8}" srcOrd="0" destOrd="0" presId="urn:microsoft.com/office/officeart/2005/8/layout/cycle4"/>
    <dgm:cxn modelId="{0AA76568-7490-454F-9037-80442060103A}" srcId="{14A9165E-0469-4D61-B23A-5029156F5729}" destId="{35F64249-C2A7-4524-AA80-2DBFB34B97C4}" srcOrd="2" destOrd="0" parTransId="{CE23B472-446C-4F04-8A98-351524D13DFA}" sibTransId="{5794824C-6EB5-4916-B794-244766042629}"/>
    <dgm:cxn modelId="{5ADCF107-291B-4921-AE16-75476B6F73B7}" srcId="{14A9165E-0469-4D61-B23A-5029156F5729}" destId="{7A864A50-FD5C-43B9-AE7E-ECAD532AE15A}" srcOrd="3" destOrd="0" parTransId="{588095AE-FF8E-4F46-8DA3-0E8B69CF6CC1}" sibTransId="{6424345F-8D93-478A-BCE8-AA461E7984C4}"/>
    <dgm:cxn modelId="{E1F195C2-EF34-4327-952F-689874928CD3}" type="presOf" srcId="{14A9165E-0469-4D61-B23A-5029156F5729}" destId="{B8313160-E120-4233-8D51-80B14D317849}" srcOrd="0" destOrd="0" presId="urn:microsoft.com/office/officeart/2005/8/layout/cycle4"/>
    <dgm:cxn modelId="{243400C1-0F00-432D-B3AE-893CD0942E8D}" type="presParOf" srcId="{B8313160-E120-4233-8D51-80B14D317849}" destId="{A54AFED4-009B-4E1B-9A7C-1B89B58287E3}" srcOrd="0" destOrd="0" presId="urn:microsoft.com/office/officeart/2005/8/layout/cycle4"/>
    <dgm:cxn modelId="{81B5660E-F2DB-4B58-A5C7-053D4BD34C8E}" type="presParOf" srcId="{A54AFED4-009B-4E1B-9A7C-1B89B58287E3}" destId="{998F0FE3-F3CB-4239-AF09-AA51FBF9DDF0}" srcOrd="0" destOrd="0" presId="urn:microsoft.com/office/officeart/2005/8/layout/cycle4"/>
    <dgm:cxn modelId="{3ABEE740-532E-4D28-9456-37DBDD2801A3}" type="presParOf" srcId="{998F0FE3-F3CB-4239-AF09-AA51FBF9DDF0}" destId="{B3391A6F-F436-4E49-A346-CA10A25A5DC3}" srcOrd="0" destOrd="0" presId="urn:microsoft.com/office/officeart/2005/8/layout/cycle4"/>
    <dgm:cxn modelId="{C94DDCD6-BAB9-4A67-A759-953429F95CAA}" type="presParOf" srcId="{998F0FE3-F3CB-4239-AF09-AA51FBF9DDF0}" destId="{6B3C7C0E-03AD-4BE0-9D4F-294882B80A84}" srcOrd="1" destOrd="0" presId="urn:microsoft.com/office/officeart/2005/8/layout/cycle4"/>
    <dgm:cxn modelId="{7EE0DFF9-039A-4875-8A05-BAF1CAFC2355}" type="presParOf" srcId="{A54AFED4-009B-4E1B-9A7C-1B89B58287E3}" destId="{91171C71-C4A1-46A1-9054-BF8BEBB934B7}" srcOrd="1" destOrd="0" presId="urn:microsoft.com/office/officeart/2005/8/layout/cycle4"/>
    <dgm:cxn modelId="{3A3398B3-FAAF-4BDC-BD4B-24689798675C}" type="presParOf" srcId="{91171C71-C4A1-46A1-9054-BF8BEBB934B7}" destId="{F5D6640D-DBBB-476F-9CC7-E80557F530EA}" srcOrd="0" destOrd="0" presId="urn:microsoft.com/office/officeart/2005/8/layout/cycle4"/>
    <dgm:cxn modelId="{59573F35-DC94-41B9-9FF1-57D57E531A6B}" type="presParOf" srcId="{91171C71-C4A1-46A1-9054-BF8BEBB934B7}" destId="{FDAF1773-0F16-47CA-824A-3E7C97B84247}" srcOrd="1" destOrd="0" presId="urn:microsoft.com/office/officeart/2005/8/layout/cycle4"/>
    <dgm:cxn modelId="{3F2ED2DC-AD1D-4B97-8A67-2745A585D2CE}" type="presParOf" srcId="{A54AFED4-009B-4E1B-9A7C-1B89B58287E3}" destId="{90F24EAF-639B-40CC-B7B4-0D5F40AC5615}" srcOrd="2" destOrd="0" presId="urn:microsoft.com/office/officeart/2005/8/layout/cycle4"/>
    <dgm:cxn modelId="{00FF3651-5B5A-499B-B4CE-D9D32F2F1C56}" type="presParOf" srcId="{90F24EAF-639B-40CC-B7B4-0D5F40AC5615}" destId="{C4B50267-BC2F-43FE-850D-B5C8B7DE3817}" srcOrd="0" destOrd="0" presId="urn:microsoft.com/office/officeart/2005/8/layout/cycle4"/>
    <dgm:cxn modelId="{BCCB28F0-564F-470D-85EB-A3272466A0CD}" type="presParOf" srcId="{90F24EAF-639B-40CC-B7B4-0D5F40AC5615}" destId="{05679C2E-15ED-4E98-8DF8-5B1D766E1823}" srcOrd="1" destOrd="0" presId="urn:microsoft.com/office/officeart/2005/8/layout/cycle4"/>
    <dgm:cxn modelId="{BD3A56A0-5E58-4623-828C-FE191E8D75FF}" type="presParOf" srcId="{A54AFED4-009B-4E1B-9A7C-1B89B58287E3}" destId="{7E99F07A-D748-4A3D-B4E7-0DB372FBFEEF}" srcOrd="3" destOrd="0" presId="urn:microsoft.com/office/officeart/2005/8/layout/cycle4"/>
    <dgm:cxn modelId="{1C1FBB42-2BDE-4D1A-864E-AE982217FC4E}" type="presParOf" srcId="{7E99F07A-D748-4A3D-B4E7-0DB372FBFEEF}" destId="{19523D66-3957-4EAE-BCAB-7D1E6447ACB8}" srcOrd="0" destOrd="0" presId="urn:microsoft.com/office/officeart/2005/8/layout/cycle4"/>
    <dgm:cxn modelId="{9664804A-024A-4D9E-A007-82623EF26801}" type="presParOf" srcId="{7E99F07A-D748-4A3D-B4E7-0DB372FBFEEF}" destId="{DED1A114-A9F6-4D67-A020-8CA71C25A5EA}" srcOrd="1" destOrd="0" presId="urn:microsoft.com/office/officeart/2005/8/layout/cycle4"/>
    <dgm:cxn modelId="{F37CE919-F00A-4FE5-BC61-2B02604B977E}" type="presParOf" srcId="{A54AFED4-009B-4E1B-9A7C-1B89B58287E3}" destId="{41953372-BEF5-45AD-8BB7-D2167F1FB7C4}" srcOrd="4" destOrd="0" presId="urn:microsoft.com/office/officeart/2005/8/layout/cycle4"/>
    <dgm:cxn modelId="{7A82E0A9-DF9B-430C-ADA6-7F251F2D9036}" type="presParOf" srcId="{B8313160-E120-4233-8D51-80B14D317849}" destId="{76A137EA-AF10-4DA9-AD17-CB9B235CDDFD}" srcOrd="1" destOrd="0" presId="urn:microsoft.com/office/officeart/2005/8/layout/cycle4"/>
    <dgm:cxn modelId="{9FDBBAE1-9685-4663-A89F-3DF1B4205C7C}" type="presParOf" srcId="{76A137EA-AF10-4DA9-AD17-CB9B235CDDFD}" destId="{9D101392-AC03-4230-BDD5-132D977C3D45}" srcOrd="0" destOrd="0" presId="urn:microsoft.com/office/officeart/2005/8/layout/cycle4"/>
    <dgm:cxn modelId="{0C2B9FF3-211F-408A-A634-891C7797D590}" type="presParOf" srcId="{76A137EA-AF10-4DA9-AD17-CB9B235CDDFD}" destId="{78E37145-F959-4258-868D-58AB9762C8C7}" srcOrd="1" destOrd="0" presId="urn:microsoft.com/office/officeart/2005/8/layout/cycle4"/>
    <dgm:cxn modelId="{047ACD7C-12D5-41D4-8EC9-9D7510ACDF39}" type="presParOf" srcId="{76A137EA-AF10-4DA9-AD17-CB9B235CDDFD}" destId="{4522DCEB-35CF-4EEF-B8B4-E20BB923A98E}" srcOrd="2" destOrd="0" presId="urn:microsoft.com/office/officeart/2005/8/layout/cycle4"/>
    <dgm:cxn modelId="{2BDCA774-E8AA-4664-9068-B2EBF4FDC24A}" type="presParOf" srcId="{76A137EA-AF10-4DA9-AD17-CB9B235CDDFD}" destId="{7B3948DA-0408-42F8-BD87-BD50A70B97E3}" srcOrd="3" destOrd="0" presId="urn:microsoft.com/office/officeart/2005/8/layout/cycle4"/>
    <dgm:cxn modelId="{AE22E7B3-F5AE-4CD9-AB83-34F1CA64E5B4}" type="presParOf" srcId="{76A137EA-AF10-4DA9-AD17-CB9B235CDDFD}" destId="{2E5EEE73-1C57-4657-B880-A11659ACAA81}" srcOrd="4" destOrd="0" presId="urn:microsoft.com/office/officeart/2005/8/layout/cycle4"/>
    <dgm:cxn modelId="{897AB0F4-80B7-4BBD-A556-8F1DF359498F}" type="presParOf" srcId="{B8313160-E120-4233-8D51-80B14D317849}" destId="{8ACDF0BF-84AC-4371-98D5-CD55F466138E}" srcOrd="2" destOrd="0" presId="urn:microsoft.com/office/officeart/2005/8/layout/cycle4"/>
    <dgm:cxn modelId="{246A1804-12AE-4A7E-BF95-1C701C45B8EB}" type="presParOf" srcId="{B8313160-E120-4233-8D51-80B14D317849}" destId="{8B7A4E77-6149-43BC-91BE-A1684DA8F82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AD1850-5FFB-4B39-9AAC-40B2D70F20CC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29E382E-DD7A-4FA0-88B7-0D7B371CE4E0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Каракол: спорная территория, т.к. не определен собственник земли, отсутствие инфраструктуры по ограждению в связи с отсутствием финансирования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21EC76-207F-4FDF-B931-B0E47A0C13E2}" type="parTrans" cxnId="{FC60B9D7-3504-4A5A-BDA8-2B4843398541}">
      <dgm:prSet/>
      <dgm:spPr/>
      <dgm:t>
        <a:bodyPr/>
        <a:lstStyle/>
        <a:p>
          <a:endParaRPr lang="ru-RU"/>
        </a:p>
      </dgm:t>
    </dgm:pt>
    <dgm:pt modelId="{3204C48A-FC64-4CC9-A0E8-3CFA1D38495F}" type="sibTrans" cxnId="{FC60B9D7-3504-4A5A-BDA8-2B4843398541}">
      <dgm:prSet/>
      <dgm:spPr/>
      <dgm:t>
        <a:bodyPr/>
        <a:lstStyle/>
        <a:p>
          <a:endParaRPr lang="ru-RU"/>
        </a:p>
      </dgm:t>
    </dgm:pt>
    <dgm:pt modelId="{7553716D-8F0A-4719-91B4-3DAB43B4FDC2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Бишкек: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Нехватка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энергомощностей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 причине ограничения потребления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14D89-1023-4451-A2D4-F416D2D11D2D}" type="parTrans" cxnId="{9392214C-2B48-4207-843C-0CD2915EBBF9}">
      <dgm:prSet/>
      <dgm:spPr/>
      <dgm:t>
        <a:bodyPr/>
        <a:lstStyle/>
        <a:p>
          <a:endParaRPr lang="ru-RU"/>
        </a:p>
      </dgm:t>
    </dgm:pt>
    <dgm:pt modelId="{8549F959-4961-428E-8A5F-3103EBC61978}" type="sibTrans" cxnId="{9392214C-2B48-4207-843C-0CD2915EBBF9}">
      <dgm:prSet/>
      <dgm:spPr/>
      <dgm:t>
        <a:bodyPr/>
        <a:lstStyle/>
        <a:p>
          <a:endParaRPr lang="ru-RU"/>
        </a:p>
      </dgm:t>
    </dgm:pt>
    <dgm:pt modelId="{D12A816A-5B48-4C04-8C33-80A37656340D}">
      <dgm:prSet phldrT="[Текст]" custT="1"/>
      <dgm:spPr/>
      <dgm:t>
        <a:bodyPr/>
        <a:lstStyle/>
        <a:p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Маймак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нет производства по причине отсутствия инфраструктуры по ограждению в связи с отсутствием финансирования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3E1A91-65A4-4C50-A342-945F343C9943}" type="parTrans" cxnId="{E8A2A5F0-AF73-4C1A-A816-6DBA36ACED00}">
      <dgm:prSet/>
      <dgm:spPr/>
      <dgm:t>
        <a:bodyPr/>
        <a:lstStyle/>
        <a:p>
          <a:endParaRPr lang="ru-RU"/>
        </a:p>
      </dgm:t>
    </dgm:pt>
    <dgm:pt modelId="{77454631-ECD7-4555-95CB-E240F3298DC1}" type="sibTrans" cxnId="{E8A2A5F0-AF73-4C1A-A816-6DBA36ACED00}">
      <dgm:prSet/>
      <dgm:spPr/>
      <dgm:t>
        <a:bodyPr/>
        <a:lstStyle/>
        <a:p>
          <a:endParaRPr lang="ru-RU"/>
        </a:p>
      </dgm:t>
    </dgm:pt>
    <dgm:pt modelId="{B825FCBF-9709-4021-B345-4C8C82C6999F}">
      <dgm:prSet phldrT="[Текст]" custT="1"/>
      <dgm:spPr/>
      <dgm:t>
        <a:bodyPr/>
        <a:lstStyle/>
        <a:p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Лейлек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приграничные вопросы (конфликты на местах по причине не определенных границ) и отсутствие инфраструктуры в связи с отсутствием финансирования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6A0D8F-8FFF-444D-83AF-A231A10BADA2}" type="parTrans" cxnId="{09E6A2B6-B1D0-4EF4-9D79-91DF7DD0E590}">
      <dgm:prSet/>
      <dgm:spPr/>
      <dgm:t>
        <a:bodyPr/>
        <a:lstStyle/>
        <a:p>
          <a:endParaRPr lang="ru-RU"/>
        </a:p>
      </dgm:t>
    </dgm:pt>
    <dgm:pt modelId="{CAFFF6B9-ACD2-45D3-B54F-8F2A5727CA0F}" type="sibTrans" cxnId="{09E6A2B6-B1D0-4EF4-9D79-91DF7DD0E590}">
      <dgm:prSet/>
      <dgm:spPr/>
      <dgm:t>
        <a:bodyPr/>
        <a:lstStyle/>
        <a:p>
          <a:endParaRPr lang="ru-RU"/>
        </a:p>
      </dgm:t>
    </dgm:pt>
    <dgm:pt modelId="{8794768E-5D72-4C8D-ABB7-A178953F042C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Нарын: высокогорная местность и удаленность от делового центра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72A158-B593-4D4D-827B-7C2E886A64A4}" type="parTrans" cxnId="{CA718506-2D4E-4EF3-BB54-616A164E7284}">
      <dgm:prSet/>
      <dgm:spPr/>
      <dgm:t>
        <a:bodyPr/>
        <a:lstStyle/>
        <a:p>
          <a:endParaRPr lang="ru-RU"/>
        </a:p>
      </dgm:t>
    </dgm:pt>
    <dgm:pt modelId="{3E01510B-B8A6-4418-B20D-DD16C99D9FEF}" type="sibTrans" cxnId="{CA718506-2D4E-4EF3-BB54-616A164E7284}">
      <dgm:prSet/>
      <dgm:spPr/>
      <dgm:t>
        <a:bodyPr/>
        <a:lstStyle/>
        <a:p>
          <a:endParaRPr lang="ru-RU"/>
        </a:p>
      </dgm:t>
    </dgm:pt>
    <dgm:pt modelId="{CF148CEE-DADE-45D0-9431-AD1F254DB863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Общие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инфраструктура, налогообложение,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ky-KG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ЕАЭС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рынки сбыта, финансирование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498114-4F67-4B85-9F5C-5BD401A1D787}" type="parTrans" cxnId="{DEB382E3-C510-46D6-A897-CFE5180A69B9}">
      <dgm:prSet/>
      <dgm:spPr/>
      <dgm:t>
        <a:bodyPr/>
        <a:lstStyle/>
        <a:p>
          <a:endParaRPr lang="ru-RU"/>
        </a:p>
      </dgm:t>
    </dgm:pt>
    <dgm:pt modelId="{DE4C92B8-3224-42FB-ACEE-17DF84A4D2BD}" type="sibTrans" cxnId="{DEB382E3-C510-46D6-A897-CFE5180A69B9}">
      <dgm:prSet/>
      <dgm:spPr/>
      <dgm:t>
        <a:bodyPr/>
        <a:lstStyle/>
        <a:p>
          <a:endParaRPr lang="ru-RU"/>
        </a:p>
      </dgm:t>
    </dgm:pt>
    <dgm:pt modelId="{DA51C036-2D56-491C-B654-DBE8B20C2F84}" type="pres">
      <dgm:prSet presAssocID="{A0AD1850-5FFB-4B39-9AAC-40B2D70F20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95A41B-1E36-45C6-BAE4-BC8B7261C825}" type="pres">
      <dgm:prSet presAssocID="{229E382E-DD7A-4FA0-88B7-0D7B371CE4E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842ED-D62A-47ED-8B6D-BC92284DABD3}" type="pres">
      <dgm:prSet presAssocID="{3204C48A-FC64-4CC9-A0E8-3CFA1D38495F}" presName="sibTrans" presStyleCnt="0"/>
      <dgm:spPr/>
    </dgm:pt>
    <dgm:pt modelId="{0BBF1AEA-69A4-4AC5-92AE-B89A90D1702D}" type="pres">
      <dgm:prSet presAssocID="{7553716D-8F0A-4719-91B4-3DAB43B4FDC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2584E-7120-4DAB-8626-84CB58935A49}" type="pres">
      <dgm:prSet presAssocID="{8549F959-4961-428E-8A5F-3103EBC61978}" presName="sibTrans" presStyleCnt="0"/>
      <dgm:spPr/>
    </dgm:pt>
    <dgm:pt modelId="{433FB44B-C3FE-4390-BC38-2D4C19518723}" type="pres">
      <dgm:prSet presAssocID="{D12A816A-5B48-4C04-8C33-80A37656340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A4ABB-0BC2-41BD-9B2C-2D211FADCF09}" type="pres">
      <dgm:prSet presAssocID="{77454631-ECD7-4555-95CB-E240F3298DC1}" presName="sibTrans" presStyleCnt="0"/>
      <dgm:spPr/>
    </dgm:pt>
    <dgm:pt modelId="{1876DA7C-1A4E-44F2-BA93-3E70C07FDCA5}" type="pres">
      <dgm:prSet presAssocID="{B825FCBF-9709-4021-B345-4C8C82C6999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704F7-73C4-4911-9544-494118622DE9}" type="pres">
      <dgm:prSet presAssocID="{CAFFF6B9-ACD2-45D3-B54F-8F2A5727CA0F}" presName="sibTrans" presStyleCnt="0"/>
      <dgm:spPr/>
    </dgm:pt>
    <dgm:pt modelId="{631BCBC6-D614-4DFF-B0BC-E93078417FB9}" type="pres">
      <dgm:prSet presAssocID="{8794768E-5D72-4C8D-ABB7-A178953F042C}" presName="node" presStyleLbl="node1" presStyleIdx="4" presStyleCnt="6" custLinFactNeighborX="-2666" custLinFactNeighborY="-5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9BAFC-1E23-4B07-B719-8DCA4966BE0D}" type="pres">
      <dgm:prSet presAssocID="{3E01510B-B8A6-4418-B20D-DD16C99D9FEF}" presName="sibTrans" presStyleCnt="0"/>
      <dgm:spPr/>
    </dgm:pt>
    <dgm:pt modelId="{32271DDB-7135-4381-BB66-CB6A03562D65}" type="pres">
      <dgm:prSet presAssocID="{CF148CEE-DADE-45D0-9431-AD1F254DB86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78F0BD-D48B-40B7-99C5-34787DA817FC}" type="presOf" srcId="{A0AD1850-5FFB-4B39-9AAC-40B2D70F20CC}" destId="{DA51C036-2D56-491C-B654-DBE8B20C2F84}" srcOrd="0" destOrd="0" presId="urn:microsoft.com/office/officeart/2005/8/layout/default"/>
    <dgm:cxn modelId="{CCEFB7BE-5F3F-46EE-A08F-DC310467A6A6}" type="presOf" srcId="{CF148CEE-DADE-45D0-9431-AD1F254DB863}" destId="{32271DDB-7135-4381-BB66-CB6A03562D65}" srcOrd="0" destOrd="0" presId="urn:microsoft.com/office/officeart/2005/8/layout/default"/>
    <dgm:cxn modelId="{355920B8-299E-433C-96D0-11C6D7F08DD2}" type="presOf" srcId="{229E382E-DD7A-4FA0-88B7-0D7B371CE4E0}" destId="{8695A41B-1E36-45C6-BAE4-BC8B7261C825}" srcOrd="0" destOrd="0" presId="urn:microsoft.com/office/officeart/2005/8/layout/default"/>
    <dgm:cxn modelId="{878E51AD-D290-4EAE-9B7B-7DE56D9394C8}" type="presOf" srcId="{B825FCBF-9709-4021-B345-4C8C82C6999F}" destId="{1876DA7C-1A4E-44F2-BA93-3E70C07FDCA5}" srcOrd="0" destOrd="0" presId="urn:microsoft.com/office/officeart/2005/8/layout/default"/>
    <dgm:cxn modelId="{09E6A2B6-B1D0-4EF4-9D79-91DF7DD0E590}" srcId="{A0AD1850-5FFB-4B39-9AAC-40B2D70F20CC}" destId="{B825FCBF-9709-4021-B345-4C8C82C6999F}" srcOrd="3" destOrd="0" parTransId="{C86A0D8F-8FFF-444D-83AF-A231A10BADA2}" sibTransId="{CAFFF6B9-ACD2-45D3-B54F-8F2A5727CA0F}"/>
    <dgm:cxn modelId="{FC60B9D7-3504-4A5A-BDA8-2B4843398541}" srcId="{A0AD1850-5FFB-4B39-9AAC-40B2D70F20CC}" destId="{229E382E-DD7A-4FA0-88B7-0D7B371CE4E0}" srcOrd="0" destOrd="0" parTransId="{9A21EC76-207F-4FDF-B931-B0E47A0C13E2}" sibTransId="{3204C48A-FC64-4CC9-A0E8-3CFA1D38495F}"/>
    <dgm:cxn modelId="{9392214C-2B48-4207-843C-0CD2915EBBF9}" srcId="{A0AD1850-5FFB-4B39-9AAC-40B2D70F20CC}" destId="{7553716D-8F0A-4719-91B4-3DAB43B4FDC2}" srcOrd="1" destOrd="0" parTransId="{66C14D89-1023-4451-A2D4-F416D2D11D2D}" sibTransId="{8549F959-4961-428E-8A5F-3103EBC61978}"/>
    <dgm:cxn modelId="{DEB382E3-C510-46D6-A897-CFE5180A69B9}" srcId="{A0AD1850-5FFB-4B39-9AAC-40B2D70F20CC}" destId="{CF148CEE-DADE-45D0-9431-AD1F254DB863}" srcOrd="5" destOrd="0" parTransId="{F9498114-4F67-4B85-9F5C-5BD401A1D787}" sibTransId="{DE4C92B8-3224-42FB-ACEE-17DF84A4D2BD}"/>
    <dgm:cxn modelId="{B931BBBB-9558-4D26-A457-167B343E972F}" type="presOf" srcId="{7553716D-8F0A-4719-91B4-3DAB43B4FDC2}" destId="{0BBF1AEA-69A4-4AC5-92AE-B89A90D1702D}" srcOrd="0" destOrd="0" presId="urn:microsoft.com/office/officeart/2005/8/layout/default"/>
    <dgm:cxn modelId="{E8A2A5F0-AF73-4C1A-A816-6DBA36ACED00}" srcId="{A0AD1850-5FFB-4B39-9AAC-40B2D70F20CC}" destId="{D12A816A-5B48-4C04-8C33-80A37656340D}" srcOrd="2" destOrd="0" parTransId="{113E1A91-65A4-4C50-A342-945F343C9943}" sibTransId="{77454631-ECD7-4555-95CB-E240F3298DC1}"/>
    <dgm:cxn modelId="{CA718506-2D4E-4EF3-BB54-616A164E7284}" srcId="{A0AD1850-5FFB-4B39-9AAC-40B2D70F20CC}" destId="{8794768E-5D72-4C8D-ABB7-A178953F042C}" srcOrd="4" destOrd="0" parTransId="{A872A158-B593-4D4D-827B-7C2E886A64A4}" sibTransId="{3E01510B-B8A6-4418-B20D-DD16C99D9FEF}"/>
    <dgm:cxn modelId="{18FB4103-646B-47B6-828A-247AF1807111}" type="presOf" srcId="{D12A816A-5B48-4C04-8C33-80A37656340D}" destId="{433FB44B-C3FE-4390-BC38-2D4C19518723}" srcOrd="0" destOrd="0" presId="urn:microsoft.com/office/officeart/2005/8/layout/default"/>
    <dgm:cxn modelId="{5769D9EB-23E3-4D89-B4A6-B284C01AB734}" type="presOf" srcId="{8794768E-5D72-4C8D-ABB7-A178953F042C}" destId="{631BCBC6-D614-4DFF-B0BC-E93078417FB9}" srcOrd="0" destOrd="0" presId="urn:microsoft.com/office/officeart/2005/8/layout/default"/>
    <dgm:cxn modelId="{7782DEE5-7B17-4D8E-A0BE-A8DCF50750E8}" type="presParOf" srcId="{DA51C036-2D56-491C-B654-DBE8B20C2F84}" destId="{8695A41B-1E36-45C6-BAE4-BC8B7261C825}" srcOrd="0" destOrd="0" presId="urn:microsoft.com/office/officeart/2005/8/layout/default"/>
    <dgm:cxn modelId="{E1C420B5-C3BF-4BFC-A469-A18A7E0CDC99}" type="presParOf" srcId="{DA51C036-2D56-491C-B654-DBE8B20C2F84}" destId="{13A842ED-D62A-47ED-8B6D-BC92284DABD3}" srcOrd="1" destOrd="0" presId="urn:microsoft.com/office/officeart/2005/8/layout/default"/>
    <dgm:cxn modelId="{6C0A5089-ED8D-4138-82BF-9CD2382BA95A}" type="presParOf" srcId="{DA51C036-2D56-491C-B654-DBE8B20C2F84}" destId="{0BBF1AEA-69A4-4AC5-92AE-B89A90D1702D}" srcOrd="2" destOrd="0" presId="urn:microsoft.com/office/officeart/2005/8/layout/default"/>
    <dgm:cxn modelId="{720C38FC-1E5B-446C-BF0E-5F248AF3EB6D}" type="presParOf" srcId="{DA51C036-2D56-491C-B654-DBE8B20C2F84}" destId="{40C2584E-7120-4DAB-8626-84CB58935A49}" srcOrd="3" destOrd="0" presId="urn:microsoft.com/office/officeart/2005/8/layout/default"/>
    <dgm:cxn modelId="{EE3F611C-445D-475A-BCC9-3540543A2BE2}" type="presParOf" srcId="{DA51C036-2D56-491C-B654-DBE8B20C2F84}" destId="{433FB44B-C3FE-4390-BC38-2D4C19518723}" srcOrd="4" destOrd="0" presId="urn:microsoft.com/office/officeart/2005/8/layout/default"/>
    <dgm:cxn modelId="{C9D4F612-C351-403D-9A20-26C01EE252DB}" type="presParOf" srcId="{DA51C036-2D56-491C-B654-DBE8B20C2F84}" destId="{6DDA4ABB-0BC2-41BD-9B2C-2D211FADCF09}" srcOrd="5" destOrd="0" presId="urn:microsoft.com/office/officeart/2005/8/layout/default"/>
    <dgm:cxn modelId="{422654C2-3940-4B17-8083-A8F223A9597C}" type="presParOf" srcId="{DA51C036-2D56-491C-B654-DBE8B20C2F84}" destId="{1876DA7C-1A4E-44F2-BA93-3E70C07FDCA5}" srcOrd="6" destOrd="0" presId="urn:microsoft.com/office/officeart/2005/8/layout/default"/>
    <dgm:cxn modelId="{CA2635C3-E5FF-43AA-B431-F79BC59602A1}" type="presParOf" srcId="{DA51C036-2D56-491C-B654-DBE8B20C2F84}" destId="{9EA704F7-73C4-4911-9544-494118622DE9}" srcOrd="7" destOrd="0" presId="urn:microsoft.com/office/officeart/2005/8/layout/default"/>
    <dgm:cxn modelId="{23E1D897-E4D7-47CF-BCC3-5E33A6D46FCD}" type="presParOf" srcId="{DA51C036-2D56-491C-B654-DBE8B20C2F84}" destId="{631BCBC6-D614-4DFF-B0BC-E93078417FB9}" srcOrd="8" destOrd="0" presId="urn:microsoft.com/office/officeart/2005/8/layout/default"/>
    <dgm:cxn modelId="{F4676DB2-0D53-4F9D-BB22-4D7B0DCAC501}" type="presParOf" srcId="{DA51C036-2D56-491C-B654-DBE8B20C2F84}" destId="{4429BAFC-1E23-4B07-B719-8DCA4966BE0D}" srcOrd="9" destOrd="0" presId="urn:microsoft.com/office/officeart/2005/8/layout/default"/>
    <dgm:cxn modelId="{9EAB44D6-AEB9-4A87-B73A-87CD66C6B9FA}" type="presParOf" srcId="{DA51C036-2D56-491C-B654-DBE8B20C2F84}" destId="{32271DDB-7135-4381-BB66-CB6A03562D6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2840CD-E6EA-446D-AFAE-6E178F2597B3}" type="doc">
      <dgm:prSet loTypeId="urn:microsoft.com/office/officeart/2005/8/layout/bProcess3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D0EC89B-8AA0-48B0-A14E-B694FB56060F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СЭЗ необходимо рассматривать как инструмент менее развитых зон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90E6F4-256D-4EE6-9DE2-1649D5126CD9}" type="parTrans" cxnId="{0D9780F3-2326-4D85-AA16-0FF6A70D2C35}">
      <dgm:prSet/>
      <dgm:spPr/>
      <dgm:t>
        <a:bodyPr/>
        <a:lstStyle/>
        <a:p>
          <a:endParaRPr lang="ru-RU"/>
        </a:p>
      </dgm:t>
    </dgm:pt>
    <dgm:pt modelId="{4D89D0FF-63AC-4679-B679-96BDA8F33838}" type="sibTrans" cxnId="{0D9780F3-2326-4D85-AA16-0FF6A70D2C35}">
      <dgm:prSet/>
      <dgm:spPr/>
      <dgm:t>
        <a:bodyPr/>
        <a:lstStyle/>
        <a:p>
          <a:endParaRPr lang="ru-RU"/>
        </a:p>
      </dgm:t>
    </dgm:pt>
    <dgm:pt modelId="{F9D72312-4CBE-4E99-A5F5-C65E59797E6E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Роль генеральной дирекции с «администратора» должна быть заменена на «управляющего»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привлечением Управляющей компании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FBC071-8A16-4EA6-82CD-A1592F1D5E80}" type="parTrans" cxnId="{7C8F862F-98EC-467C-8AC1-A04AEF1C4040}">
      <dgm:prSet/>
      <dgm:spPr/>
      <dgm:t>
        <a:bodyPr/>
        <a:lstStyle/>
        <a:p>
          <a:endParaRPr lang="ru-RU"/>
        </a:p>
      </dgm:t>
    </dgm:pt>
    <dgm:pt modelId="{FD912672-BBE7-4548-AF79-B0B49E6F5AB7}" type="sibTrans" cxnId="{7C8F862F-98EC-467C-8AC1-A04AEF1C4040}">
      <dgm:prSet/>
      <dgm:spPr/>
      <dgm:t>
        <a:bodyPr/>
        <a:lstStyle/>
        <a:p>
          <a:endParaRPr lang="ru-RU"/>
        </a:p>
      </dgm:t>
    </dgm:pt>
    <dgm:pt modelId="{5DD233CD-A3A7-4613-8759-D0D7EC3699D1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Должна быть обеспечена мобильность и оперативность создания территориальных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субзон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AD2BB8-3288-4907-B012-4A106EB9B2F4}" type="parTrans" cxnId="{908163AB-C0B9-4094-8BE4-8CC1C0F31164}">
      <dgm:prSet/>
      <dgm:spPr/>
      <dgm:t>
        <a:bodyPr/>
        <a:lstStyle/>
        <a:p>
          <a:endParaRPr lang="ru-RU"/>
        </a:p>
      </dgm:t>
    </dgm:pt>
    <dgm:pt modelId="{359C14A7-2A01-460E-B578-585C542195F2}" type="sibTrans" cxnId="{908163AB-C0B9-4094-8BE4-8CC1C0F31164}">
      <dgm:prSet/>
      <dgm:spPr/>
      <dgm:t>
        <a:bodyPr/>
        <a:lstStyle/>
        <a:p>
          <a:endParaRPr lang="ru-RU"/>
        </a:p>
      </dgm:t>
    </dgm:pt>
    <dgm:pt modelId="{AA84F37C-1AD7-4F27-8D29-1153703759FD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Централизованный подход в управлении всеми СЭЗ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F898F5-D615-4428-88DD-A4FF4418144B}" type="parTrans" cxnId="{E2CB36F1-A56E-457A-AF8B-72F73D8E442C}">
      <dgm:prSet/>
      <dgm:spPr/>
      <dgm:t>
        <a:bodyPr/>
        <a:lstStyle/>
        <a:p>
          <a:endParaRPr lang="ru-RU"/>
        </a:p>
      </dgm:t>
    </dgm:pt>
    <dgm:pt modelId="{906B2973-41DA-4D20-8A64-370311C850C2}" type="sibTrans" cxnId="{E2CB36F1-A56E-457A-AF8B-72F73D8E442C}">
      <dgm:prSet/>
      <dgm:spPr/>
      <dgm:t>
        <a:bodyPr/>
        <a:lstStyle/>
        <a:p>
          <a:endParaRPr lang="ru-RU"/>
        </a:p>
      </dgm:t>
    </dgm:pt>
    <dgm:pt modelId="{662C9846-601A-4F9A-B19E-F0FC5ECE7BDF}" type="pres">
      <dgm:prSet presAssocID="{FF2840CD-E6EA-446D-AFAE-6E178F2597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D9C35-39EE-402B-8F65-0CCC0A88017C}" type="pres">
      <dgm:prSet presAssocID="{6D0EC89B-8AA0-48B0-A14E-B694FB56060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7706F-02D8-4EA9-BB19-57720B248DAF}" type="pres">
      <dgm:prSet presAssocID="{4D89D0FF-63AC-4679-B679-96BDA8F33838}" presName="sibTrans" presStyleLbl="sibTrans1D1" presStyleIdx="0" presStyleCnt="3"/>
      <dgm:spPr/>
      <dgm:t>
        <a:bodyPr/>
        <a:lstStyle/>
        <a:p>
          <a:endParaRPr lang="ru-RU"/>
        </a:p>
      </dgm:t>
    </dgm:pt>
    <dgm:pt modelId="{C51A3335-2FDA-46BC-93CE-CEEEEA7DCFEB}" type="pres">
      <dgm:prSet presAssocID="{4D89D0FF-63AC-4679-B679-96BDA8F33838}" presName="connectorText" presStyleLbl="sibTrans1D1" presStyleIdx="0" presStyleCnt="3"/>
      <dgm:spPr/>
      <dgm:t>
        <a:bodyPr/>
        <a:lstStyle/>
        <a:p>
          <a:endParaRPr lang="ru-RU"/>
        </a:p>
      </dgm:t>
    </dgm:pt>
    <dgm:pt modelId="{B8E62DA7-DD61-4B3C-A4BF-7F1967D0B671}" type="pres">
      <dgm:prSet presAssocID="{F9D72312-4CBE-4E99-A5F5-C65E59797E6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EBDCD-F81D-496F-9D36-41080D2C671D}" type="pres">
      <dgm:prSet presAssocID="{FD912672-BBE7-4548-AF79-B0B49E6F5AB7}" presName="sibTrans" presStyleLbl="sibTrans1D1" presStyleIdx="1" presStyleCnt="3"/>
      <dgm:spPr/>
      <dgm:t>
        <a:bodyPr/>
        <a:lstStyle/>
        <a:p>
          <a:endParaRPr lang="ru-RU"/>
        </a:p>
      </dgm:t>
    </dgm:pt>
    <dgm:pt modelId="{AE2E3C15-E4C9-4CD9-9A51-CA3BC5ECE78B}" type="pres">
      <dgm:prSet presAssocID="{FD912672-BBE7-4548-AF79-B0B49E6F5AB7}" presName="connectorText" presStyleLbl="sibTrans1D1" presStyleIdx="1" presStyleCnt="3"/>
      <dgm:spPr/>
      <dgm:t>
        <a:bodyPr/>
        <a:lstStyle/>
        <a:p>
          <a:endParaRPr lang="ru-RU"/>
        </a:p>
      </dgm:t>
    </dgm:pt>
    <dgm:pt modelId="{77BB9CA4-4BC6-4117-864D-46D35B7951AC}" type="pres">
      <dgm:prSet presAssocID="{5DD233CD-A3A7-4613-8759-D0D7EC3699D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D3F88-541A-425E-B820-834971B2F5C3}" type="pres">
      <dgm:prSet presAssocID="{359C14A7-2A01-460E-B578-585C542195F2}" presName="sibTrans" presStyleLbl="sibTrans1D1" presStyleIdx="2" presStyleCnt="3"/>
      <dgm:spPr/>
      <dgm:t>
        <a:bodyPr/>
        <a:lstStyle/>
        <a:p>
          <a:endParaRPr lang="ru-RU"/>
        </a:p>
      </dgm:t>
    </dgm:pt>
    <dgm:pt modelId="{ED0734C6-D761-4C5F-8034-F7A5D4E234D8}" type="pres">
      <dgm:prSet presAssocID="{359C14A7-2A01-460E-B578-585C542195F2}" presName="connectorText" presStyleLbl="sibTrans1D1" presStyleIdx="2" presStyleCnt="3"/>
      <dgm:spPr/>
      <dgm:t>
        <a:bodyPr/>
        <a:lstStyle/>
        <a:p>
          <a:endParaRPr lang="ru-RU"/>
        </a:p>
      </dgm:t>
    </dgm:pt>
    <dgm:pt modelId="{B5BCA3CE-EFE6-4C23-B01E-881A28343448}" type="pres">
      <dgm:prSet presAssocID="{AA84F37C-1AD7-4F27-8D29-1153703759F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5D8190-1F1A-4117-BE4C-07E3484C92DD}" type="presOf" srcId="{FD912672-BBE7-4548-AF79-B0B49E6F5AB7}" destId="{CE8EBDCD-F81D-496F-9D36-41080D2C671D}" srcOrd="0" destOrd="0" presId="urn:microsoft.com/office/officeart/2005/8/layout/bProcess3"/>
    <dgm:cxn modelId="{52C61E0D-7A75-47FB-88D3-ACCB1EAC2448}" type="presOf" srcId="{359C14A7-2A01-460E-B578-585C542195F2}" destId="{14BD3F88-541A-425E-B820-834971B2F5C3}" srcOrd="0" destOrd="0" presId="urn:microsoft.com/office/officeart/2005/8/layout/bProcess3"/>
    <dgm:cxn modelId="{7C8F862F-98EC-467C-8AC1-A04AEF1C4040}" srcId="{FF2840CD-E6EA-446D-AFAE-6E178F2597B3}" destId="{F9D72312-4CBE-4E99-A5F5-C65E59797E6E}" srcOrd="1" destOrd="0" parTransId="{18FBC071-8A16-4EA6-82CD-A1592F1D5E80}" sibTransId="{FD912672-BBE7-4548-AF79-B0B49E6F5AB7}"/>
    <dgm:cxn modelId="{442C2A72-44E1-419C-9523-9FAAEDF4CE2B}" type="presOf" srcId="{4D89D0FF-63AC-4679-B679-96BDA8F33838}" destId="{C51A3335-2FDA-46BC-93CE-CEEEEA7DCFEB}" srcOrd="1" destOrd="0" presId="urn:microsoft.com/office/officeart/2005/8/layout/bProcess3"/>
    <dgm:cxn modelId="{9593866C-A6C1-4934-9AA7-D07C6CDA4C51}" type="presOf" srcId="{359C14A7-2A01-460E-B578-585C542195F2}" destId="{ED0734C6-D761-4C5F-8034-F7A5D4E234D8}" srcOrd="1" destOrd="0" presId="urn:microsoft.com/office/officeart/2005/8/layout/bProcess3"/>
    <dgm:cxn modelId="{A45A5E77-AA9C-4CDB-B2A0-95174FC441DF}" type="presOf" srcId="{FD912672-BBE7-4548-AF79-B0B49E6F5AB7}" destId="{AE2E3C15-E4C9-4CD9-9A51-CA3BC5ECE78B}" srcOrd="1" destOrd="0" presId="urn:microsoft.com/office/officeart/2005/8/layout/bProcess3"/>
    <dgm:cxn modelId="{0D9780F3-2326-4D85-AA16-0FF6A70D2C35}" srcId="{FF2840CD-E6EA-446D-AFAE-6E178F2597B3}" destId="{6D0EC89B-8AA0-48B0-A14E-B694FB56060F}" srcOrd="0" destOrd="0" parTransId="{C390E6F4-256D-4EE6-9DE2-1649D5126CD9}" sibTransId="{4D89D0FF-63AC-4679-B679-96BDA8F33838}"/>
    <dgm:cxn modelId="{65419026-EA85-4C75-89FC-21091E862347}" type="presOf" srcId="{6D0EC89B-8AA0-48B0-A14E-B694FB56060F}" destId="{1B1D9C35-39EE-402B-8F65-0CCC0A88017C}" srcOrd="0" destOrd="0" presId="urn:microsoft.com/office/officeart/2005/8/layout/bProcess3"/>
    <dgm:cxn modelId="{6E8D758C-1C1A-47ED-AE9D-8B0818BB1594}" type="presOf" srcId="{FF2840CD-E6EA-446D-AFAE-6E178F2597B3}" destId="{662C9846-601A-4F9A-B19E-F0FC5ECE7BDF}" srcOrd="0" destOrd="0" presId="urn:microsoft.com/office/officeart/2005/8/layout/bProcess3"/>
    <dgm:cxn modelId="{D69A239B-454C-4B59-94D6-720105E4BC07}" type="presOf" srcId="{5DD233CD-A3A7-4613-8759-D0D7EC3699D1}" destId="{77BB9CA4-4BC6-4117-864D-46D35B7951AC}" srcOrd="0" destOrd="0" presId="urn:microsoft.com/office/officeart/2005/8/layout/bProcess3"/>
    <dgm:cxn modelId="{908163AB-C0B9-4094-8BE4-8CC1C0F31164}" srcId="{FF2840CD-E6EA-446D-AFAE-6E178F2597B3}" destId="{5DD233CD-A3A7-4613-8759-D0D7EC3699D1}" srcOrd="2" destOrd="0" parTransId="{6BAD2BB8-3288-4907-B012-4A106EB9B2F4}" sibTransId="{359C14A7-2A01-460E-B578-585C542195F2}"/>
    <dgm:cxn modelId="{6A881CAB-D888-4DB6-9D80-7833A63FB656}" type="presOf" srcId="{4D89D0FF-63AC-4679-B679-96BDA8F33838}" destId="{ED37706F-02D8-4EA9-BB19-57720B248DAF}" srcOrd="0" destOrd="0" presId="urn:microsoft.com/office/officeart/2005/8/layout/bProcess3"/>
    <dgm:cxn modelId="{DF7BB50B-D90D-417D-BBB5-F739114EEA03}" type="presOf" srcId="{F9D72312-4CBE-4E99-A5F5-C65E59797E6E}" destId="{B8E62DA7-DD61-4B3C-A4BF-7F1967D0B671}" srcOrd="0" destOrd="0" presId="urn:microsoft.com/office/officeart/2005/8/layout/bProcess3"/>
    <dgm:cxn modelId="{E2CB36F1-A56E-457A-AF8B-72F73D8E442C}" srcId="{FF2840CD-E6EA-446D-AFAE-6E178F2597B3}" destId="{AA84F37C-1AD7-4F27-8D29-1153703759FD}" srcOrd="3" destOrd="0" parTransId="{4CF898F5-D615-4428-88DD-A4FF4418144B}" sibTransId="{906B2973-41DA-4D20-8A64-370311C850C2}"/>
    <dgm:cxn modelId="{D8C0CCCD-3E04-434B-825A-15E535F2A2A1}" type="presOf" srcId="{AA84F37C-1AD7-4F27-8D29-1153703759FD}" destId="{B5BCA3CE-EFE6-4C23-B01E-881A28343448}" srcOrd="0" destOrd="0" presId="urn:microsoft.com/office/officeart/2005/8/layout/bProcess3"/>
    <dgm:cxn modelId="{B953C4CC-C0EA-4956-B03A-5995BC2458BF}" type="presParOf" srcId="{662C9846-601A-4F9A-B19E-F0FC5ECE7BDF}" destId="{1B1D9C35-39EE-402B-8F65-0CCC0A88017C}" srcOrd="0" destOrd="0" presId="urn:microsoft.com/office/officeart/2005/8/layout/bProcess3"/>
    <dgm:cxn modelId="{A340CD78-3941-4BC8-94C3-2D6735759C93}" type="presParOf" srcId="{662C9846-601A-4F9A-B19E-F0FC5ECE7BDF}" destId="{ED37706F-02D8-4EA9-BB19-57720B248DAF}" srcOrd="1" destOrd="0" presId="urn:microsoft.com/office/officeart/2005/8/layout/bProcess3"/>
    <dgm:cxn modelId="{193D74D5-8786-4ECD-BDA2-2CB73264747C}" type="presParOf" srcId="{ED37706F-02D8-4EA9-BB19-57720B248DAF}" destId="{C51A3335-2FDA-46BC-93CE-CEEEEA7DCFEB}" srcOrd="0" destOrd="0" presId="urn:microsoft.com/office/officeart/2005/8/layout/bProcess3"/>
    <dgm:cxn modelId="{9AFB3FF8-8EC2-4C58-98D7-0FE444B2E2B9}" type="presParOf" srcId="{662C9846-601A-4F9A-B19E-F0FC5ECE7BDF}" destId="{B8E62DA7-DD61-4B3C-A4BF-7F1967D0B671}" srcOrd="2" destOrd="0" presId="urn:microsoft.com/office/officeart/2005/8/layout/bProcess3"/>
    <dgm:cxn modelId="{4DE6C112-70F2-452E-8558-850F3CE15851}" type="presParOf" srcId="{662C9846-601A-4F9A-B19E-F0FC5ECE7BDF}" destId="{CE8EBDCD-F81D-496F-9D36-41080D2C671D}" srcOrd="3" destOrd="0" presId="urn:microsoft.com/office/officeart/2005/8/layout/bProcess3"/>
    <dgm:cxn modelId="{5F3D85A8-7CBB-4209-BADA-7E632304F44B}" type="presParOf" srcId="{CE8EBDCD-F81D-496F-9D36-41080D2C671D}" destId="{AE2E3C15-E4C9-4CD9-9A51-CA3BC5ECE78B}" srcOrd="0" destOrd="0" presId="urn:microsoft.com/office/officeart/2005/8/layout/bProcess3"/>
    <dgm:cxn modelId="{2EBEE1C0-0221-4D55-B3F2-1B33889949EC}" type="presParOf" srcId="{662C9846-601A-4F9A-B19E-F0FC5ECE7BDF}" destId="{77BB9CA4-4BC6-4117-864D-46D35B7951AC}" srcOrd="4" destOrd="0" presId="urn:microsoft.com/office/officeart/2005/8/layout/bProcess3"/>
    <dgm:cxn modelId="{8328B40B-A1F6-4CB5-906D-C8DB153780DB}" type="presParOf" srcId="{662C9846-601A-4F9A-B19E-F0FC5ECE7BDF}" destId="{14BD3F88-541A-425E-B820-834971B2F5C3}" srcOrd="5" destOrd="0" presId="urn:microsoft.com/office/officeart/2005/8/layout/bProcess3"/>
    <dgm:cxn modelId="{44A06D89-BA9A-4E3A-92EB-00546DCF37CD}" type="presParOf" srcId="{14BD3F88-541A-425E-B820-834971B2F5C3}" destId="{ED0734C6-D761-4C5F-8034-F7A5D4E234D8}" srcOrd="0" destOrd="0" presId="urn:microsoft.com/office/officeart/2005/8/layout/bProcess3"/>
    <dgm:cxn modelId="{61DD33C3-8F5F-4044-9F1B-026262AF51D7}" type="presParOf" srcId="{662C9846-601A-4F9A-B19E-F0FC5ECE7BDF}" destId="{B5BCA3CE-EFE6-4C23-B01E-881A28343448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CBF3A1-1ACB-4DD2-95D5-E75D38222B19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77CFA42-FAD9-47F4-9BA6-9CBDA20D16A3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управления СЭЗ привлечь стороннюю организацию, специализирующуюся на управлении особых объектов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391766-085B-4A64-ACF6-00F2CE2E50AE}" type="parTrans" cxnId="{E0B4D797-ED64-4199-9121-738C68F42129}">
      <dgm:prSet/>
      <dgm:spPr/>
      <dgm:t>
        <a:bodyPr/>
        <a:lstStyle/>
        <a:p>
          <a:endParaRPr lang="ru-RU"/>
        </a:p>
      </dgm:t>
    </dgm:pt>
    <dgm:pt modelId="{EA9538E7-4B4D-4A72-8642-6316C28487CF}" type="sibTrans" cxnId="{E0B4D797-ED64-4199-9121-738C68F42129}">
      <dgm:prSet/>
      <dgm:spPr/>
      <dgm:t>
        <a:bodyPr/>
        <a:lstStyle/>
        <a:p>
          <a:endParaRPr lang="ru-RU"/>
        </a:p>
      </dgm:t>
    </dgm:pt>
    <dgm:pt modelId="{C627EBB8-660D-4AEF-A557-B0DF76FEF3D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Распространить режим стабилизации инвестиций для всех субъектов СЭЗ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EE189F-14CF-4F7E-A932-571A9973C4A6}" type="parTrans" cxnId="{99C28F73-D0D5-4005-A5FE-623F58086D0F}">
      <dgm:prSet/>
      <dgm:spPr/>
      <dgm:t>
        <a:bodyPr/>
        <a:lstStyle/>
        <a:p>
          <a:endParaRPr lang="ru-RU"/>
        </a:p>
      </dgm:t>
    </dgm:pt>
    <dgm:pt modelId="{0FE6BACF-E9FB-4A54-A201-61595E936386}" type="sibTrans" cxnId="{99C28F73-D0D5-4005-A5FE-623F58086D0F}">
      <dgm:prSet/>
      <dgm:spPr/>
      <dgm:t>
        <a:bodyPr/>
        <a:lstStyle/>
        <a:p>
          <a:endParaRPr lang="ru-RU"/>
        </a:p>
      </dgm:t>
    </dgm:pt>
    <dgm:pt modelId="{7BEC0ACA-0EAA-45B7-A7BC-86283165E996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Разрешить подакцизную деятельность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3F74E0-B590-4C65-B6B3-5E034994FEFC}" type="parTrans" cxnId="{25D23807-3FAD-4B1E-976B-BE9C70CEF0D6}">
      <dgm:prSet/>
      <dgm:spPr/>
      <dgm:t>
        <a:bodyPr/>
        <a:lstStyle/>
        <a:p>
          <a:endParaRPr lang="ru-RU"/>
        </a:p>
      </dgm:t>
    </dgm:pt>
    <dgm:pt modelId="{D97C194F-C12F-477E-A3D0-44C4C912AC09}" type="sibTrans" cxnId="{25D23807-3FAD-4B1E-976B-BE9C70CEF0D6}">
      <dgm:prSet/>
      <dgm:spPr/>
      <dgm:t>
        <a:bodyPr/>
        <a:lstStyle/>
        <a:p>
          <a:endParaRPr lang="ru-RU"/>
        </a:p>
      </dgm:t>
    </dgm:pt>
    <dgm:pt modelId="{1A0DE25E-B9AC-4819-9899-6DCDF976BB9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Освободить от НДС поставки товаров субъекту СЭЗ со стороны субъекта не являющегося субъектом СЭЗ С территории КР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8F2DCD-F7C0-43D1-9B01-CC0086F734DA}" type="parTrans" cxnId="{23B482CC-4E75-47A9-A191-BFF15FDA2BEA}">
      <dgm:prSet/>
      <dgm:spPr/>
      <dgm:t>
        <a:bodyPr/>
        <a:lstStyle/>
        <a:p>
          <a:endParaRPr lang="ru-RU"/>
        </a:p>
      </dgm:t>
    </dgm:pt>
    <dgm:pt modelId="{4DB5C64B-25C7-45C9-A608-F7D0725CE564}" type="sibTrans" cxnId="{23B482CC-4E75-47A9-A191-BFF15FDA2BEA}">
      <dgm:prSet/>
      <dgm:spPr/>
      <dgm:t>
        <a:bodyPr/>
        <a:lstStyle/>
        <a:p>
          <a:endParaRPr lang="ru-RU"/>
        </a:p>
      </dgm:t>
    </dgm:pt>
    <dgm:pt modelId="{E11EE3D3-40CE-444C-AC8F-7FC975471CC1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РАЗРЕШИТЬ РЕАЛИЗОВЫВАТЬ ГЧП ПРОЕКТЫ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FB27DD-A495-43A1-B403-CFA4E30BA8DA}" type="parTrans" cxnId="{F58BA01F-E7C1-4E25-AF50-609941D2BE86}">
      <dgm:prSet/>
      <dgm:spPr/>
      <dgm:t>
        <a:bodyPr/>
        <a:lstStyle/>
        <a:p>
          <a:endParaRPr lang="ru-RU"/>
        </a:p>
      </dgm:t>
    </dgm:pt>
    <dgm:pt modelId="{B7CA3E86-9A21-424B-A680-2522439C8D84}" type="sibTrans" cxnId="{F58BA01F-E7C1-4E25-AF50-609941D2BE86}">
      <dgm:prSet/>
      <dgm:spPr/>
      <dgm:t>
        <a:bodyPr/>
        <a:lstStyle/>
        <a:p>
          <a:endParaRPr lang="ru-RU"/>
        </a:p>
      </dgm:t>
    </dgm:pt>
    <dgm:pt modelId="{F1CF9DFF-9547-4C11-B42C-CBDA95F13BD3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Убрать все временные ограничения в налоговых льготах, обеспечить их автономию от таможенного контроля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506C5D-8511-4F22-BFE5-39E7B2B3E0B8}" type="parTrans" cxnId="{908E5CCF-F913-4474-B630-53FC6A225716}">
      <dgm:prSet/>
      <dgm:spPr/>
      <dgm:t>
        <a:bodyPr/>
        <a:lstStyle/>
        <a:p>
          <a:endParaRPr lang="ru-RU"/>
        </a:p>
      </dgm:t>
    </dgm:pt>
    <dgm:pt modelId="{2AEFD976-E5EF-4BE7-B447-3A18AD49DF9B}" type="sibTrans" cxnId="{908E5CCF-F913-4474-B630-53FC6A225716}">
      <dgm:prSet/>
      <dgm:spPr/>
      <dgm:t>
        <a:bodyPr/>
        <a:lstStyle/>
        <a:p>
          <a:endParaRPr lang="ru-RU"/>
        </a:p>
      </dgm:t>
    </dgm:pt>
    <dgm:pt modelId="{0A5D5400-BB5D-4426-A76A-25251E56A31D}" type="pres">
      <dgm:prSet presAssocID="{C5CBF3A1-1ACB-4DD2-95D5-E75D38222B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5FDF03-A6C1-4AF1-8038-285BD078E72C}" type="pres">
      <dgm:prSet presAssocID="{277CFA42-FAD9-47F4-9BA6-9CBDA20D16A3}" presName="node" presStyleLbl="node1" presStyleIdx="0" presStyleCnt="6" custLinFactNeighborX="267" custLinFactNeighborY="-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61A4B-D5EB-47FE-9417-FD320E69D4E1}" type="pres">
      <dgm:prSet presAssocID="{EA9538E7-4B4D-4A72-8642-6316C28487CF}" presName="sibTrans" presStyleCnt="0"/>
      <dgm:spPr/>
    </dgm:pt>
    <dgm:pt modelId="{86D2E951-E813-41C1-B225-D8220BDD1C3F}" type="pres">
      <dgm:prSet presAssocID="{C627EBB8-660D-4AEF-A557-B0DF76FEF3D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10A22-C8A7-46C7-B602-502F8DE6EC2F}" type="pres">
      <dgm:prSet presAssocID="{0FE6BACF-E9FB-4A54-A201-61595E936386}" presName="sibTrans" presStyleCnt="0"/>
      <dgm:spPr/>
    </dgm:pt>
    <dgm:pt modelId="{00691805-7B42-46AD-97E4-01E7F6C14D46}" type="pres">
      <dgm:prSet presAssocID="{7BEC0ACA-0EAA-45B7-A7BC-86283165E996}" presName="node" presStyleLbl="node1" presStyleIdx="2" presStyleCnt="6" custLinFactNeighborX="267" custLinFactNeighborY="1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C0F37-4525-4934-9901-BCCEA70E1F0C}" type="pres">
      <dgm:prSet presAssocID="{D97C194F-C12F-477E-A3D0-44C4C912AC09}" presName="sibTrans" presStyleCnt="0"/>
      <dgm:spPr/>
    </dgm:pt>
    <dgm:pt modelId="{4717B1FA-709E-47A1-AF73-9C8094CD11D9}" type="pres">
      <dgm:prSet presAssocID="{1A0DE25E-B9AC-4819-9899-6DCDF976BB9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13193-EF73-4515-BDC2-3BF2E5DA2AAD}" type="pres">
      <dgm:prSet presAssocID="{4DB5C64B-25C7-45C9-A608-F7D0725CE564}" presName="sibTrans" presStyleCnt="0"/>
      <dgm:spPr/>
    </dgm:pt>
    <dgm:pt modelId="{80D92481-654D-4C8D-8482-EE6250485CC9}" type="pres">
      <dgm:prSet presAssocID="{E11EE3D3-40CE-444C-AC8F-7FC975471CC1}" presName="node" presStyleLbl="node1" presStyleIdx="4" presStyleCnt="6" custLinFactNeighborX="-333" custLinFactNeighborY="-5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79758-01E5-4622-A3AA-06286681BCA6}" type="pres">
      <dgm:prSet presAssocID="{B7CA3E86-9A21-424B-A680-2522439C8D84}" presName="sibTrans" presStyleCnt="0"/>
      <dgm:spPr/>
    </dgm:pt>
    <dgm:pt modelId="{61903F95-5DF4-4618-8727-93BE00B69187}" type="pres">
      <dgm:prSet presAssocID="{F1CF9DFF-9547-4C11-B42C-CBDA95F13BD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B4CFA9-27F1-4CF3-87E0-3B9CC0AACAD5}" type="presOf" srcId="{7BEC0ACA-0EAA-45B7-A7BC-86283165E996}" destId="{00691805-7B42-46AD-97E4-01E7F6C14D46}" srcOrd="0" destOrd="0" presId="urn:microsoft.com/office/officeart/2005/8/layout/default"/>
    <dgm:cxn modelId="{2C6DCA6D-F74D-4E6C-9EF3-67E28D47C384}" type="presOf" srcId="{C5CBF3A1-1ACB-4DD2-95D5-E75D38222B19}" destId="{0A5D5400-BB5D-4426-A76A-25251E56A31D}" srcOrd="0" destOrd="0" presId="urn:microsoft.com/office/officeart/2005/8/layout/default"/>
    <dgm:cxn modelId="{25D23807-3FAD-4B1E-976B-BE9C70CEF0D6}" srcId="{C5CBF3A1-1ACB-4DD2-95D5-E75D38222B19}" destId="{7BEC0ACA-0EAA-45B7-A7BC-86283165E996}" srcOrd="2" destOrd="0" parTransId="{BF3F74E0-B590-4C65-B6B3-5E034994FEFC}" sibTransId="{D97C194F-C12F-477E-A3D0-44C4C912AC09}"/>
    <dgm:cxn modelId="{F5244574-72EA-4D90-8A7F-4076AA3184F3}" type="presOf" srcId="{F1CF9DFF-9547-4C11-B42C-CBDA95F13BD3}" destId="{61903F95-5DF4-4618-8727-93BE00B69187}" srcOrd="0" destOrd="0" presId="urn:microsoft.com/office/officeart/2005/8/layout/default"/>
    <dgm:cxn modelId="{927778D7-FBC3-4947-BF5A-ECF0D3DE9568}" type="presOf" srcId="{C627EBB8-660D-4AEF-A557-B0DF76FEF3D7}" destId="{86D2E951-E813-41C1-B225-D8220BDD1C3F}" srcOrd="0" destOrd="0" presId="urn:microsoft.com/office/officeart/2005/8/layout/default"/>
    <dgm:cxn modelId="{5F8C80AA-8DB6-457E-A3A8-1C6C03D4D03F}" type="presOf" srcId="{277CFA42-FAD9-47F4-9BA6-9CBDA20D16A3}" destId="{805FDF03-A6C1-4AF1-8038-285BD078E72C}" srcOrd="0" destOrd="0" presId="urn:microsoft.com/office/officeart/2005/8/layout/default"/>
    <dgm:cxn modelId="{BC5E8957-3840-4525-9B4D-093C8CDA6DFC}" type="presOf" srcId="{E11EE3D3-40CE-444C-AC8F-7FC975471CC1}" destId="{80D92481-654D-4C8D-8482-EE6250485CC9}" srcOrd="0" destOrd="0" presId="urn:microsoft.com/office/officeart/2005/8/layout/default"/>
    <dgm:cxn modelId="{95EEC208-AD7D-4378-BD2C-4ED618F2C8CF}" type="presOf" srcId="{1A0DE25E-B9AC-4819-9899-6DCDF976BB97}" destId="{4717B1FA-709E-47A1-AF73-9C8094CD11D9}" srcOrd="0" destOrd="0" presId="urn:microsoft.com/office/officeart/2005/8/layout/default"/>
    <dgm:cxn modelId="{E0B4D797-ED64-4199-9121-738C68F42129}" srcId="{C5CBF3A1-1ACB-4DD2-95D5-E75D38222B19}" destId="{277CFA42-FAD9-47F4-9BA6-9CBDA20D16A3}" srcOrd="0" destOrd="0" parTransId="{5B391766-085B-4A64-ACF6-00F2CE2E50AE}" sibTransId="{EA9538E7-4B4D-4A72-8642-6316C28487CF}"/>
    <dgm:cxn modelId="{99C28F73-D0D5-4005-A5FE-623F58086D0F}" srcId="{C5CBF3A1-1ACB-4DD2-95D5-E75D38222B19}" destId="{C627EBB8-660D-4AEF-A557-B0DF76FEF3D7}" srcOrd="1" destOrd="0" parTransId="{97EE189F-14CF-4F7E-A932-571A9973C4A6}" sibTransId="{0FE6BACF-E9FB-4A54-A201-61595E936386}"/>
    <dgm:cxn modelId="{F58BA01F-E7C1-4E25-AF50-609941D2BE86}" srcId="{C5CBF3A1-1ACB-4DD2-95D5-E75D38222B19}" destId="{E11EE3D3-40CE-444C-AC8F-7FC975471CC1}" srcOrd="4" destOrd="0" parTransId="{10FB27DD-A495-43A1-B403-CFA4E30BA8DA}" sibTransId="{B7CA3E86-9A21-424B-A680-2522439C8D84}"/>
    <dgm:cxn modelId="{23B482CC-4E75-47A9-A191-BFF15FDA2BEA}" srcId="{C5CBF3A1-1ACB-4DD2-95D5-E75D38222B19}" destId="{1A0DE25E-B9AC-4819-9899-6DCDF976BB97}" srcOrd="3" destOrd="0" parTransId="{218F2DCD-F7C0-43D1-9B01-CC0086F734DA}" sibTransId="{4DB5C64B-25C7-45C9-A608-F7D0725CE564}"/>
    <dgm:cxn modelId="{908E5CCF-F913-4474-B630-53FC6A225716}" srcId="{C5CBF3A1-1ACB-4DD2-95D5-E75D38222B19}" destId="{F1CF9DFF-9547-4C11-B42C-CBDA95F13BD3}" srcOrd="5" destOrd="0" parTransId="{EC506C5D-8511-4F22-BFE5-39E7B2B3E0B8}" sibTransId="{2AEFD976-E5EF-4BE7-B447-3A18AD49DF9B}"/>
    <dgm:cxn modelId="{CA8F48C6-7438-40F3-A927-892C3010186E}" type="presParOf" srcId="{0A5D5400-BB5D-4426-A76A-25251E56A31D}" destId="{805FDF03-A6C1-4AF1-8038-285BD078E72C}" srcOrd="0" destOrd="0" presId="urn:microsoft.com/office/officeart/2005/8/layout/default"/>
    <dgm:cxn modelId="{B245E0B2-EEDA-4293-95D4-8074E565BDBA}" type="presParOf" srcId="{0A5D5400-BB5D-4426-A76A-25251E56A31D}" destId="{1F161A4B-D5EB-47FE-9417-FD320E69D4E1}" srcOrd="1" destOrd="0" presId="urn:microsoft.com/office/officeart/2005/8/layout/default"/>
    <dgm:cxn modelId="{123CC753-C1CA-4971-8134-CBAD238D42FB}" type="presParOf" srcId="{0A5D5400-BB5D-4426-A76A-25251E56A31D}" destId="{86D2E951-E813-41C1-B225-D8220BDD1C3F}" srcOrd="2" destOrd="0" presId="urn:microsoft.com/office/officeart/2005/8/layout/default"/>
    <dgm:cxn modelId="{4890DCC8-6DBF-441D-AFFD-017CB7C24A0B}" type="presParOf" srcId="{0A5D5400-BB5D-4426-A76A-25251E56A31D}" destId="{95110A22-C8A7-46C7-B602-502F8DE6EC2F}" srcOrd="3" destOrd="0" presId="urn:microsoft.com/office/officeart/2005/8/layout/default"/>
    <dgm:cxn modelId="{A1B93666-7066-4C51-BEBB-2217A8AAC4F3}" type="presParOf" srcId="{0A5D5400-BB5D-4426-A76A-25251E56A31D}" destId="{00691805-7B42-46AD-97E4-01E7F6C14D46}" srcOrd="4" destOrd="0" presId="urn:microsoft.com/office/officeart/2005/8/layout/default"/>
    <dgm:cxn modelId="{B86BD275-5060-4695-8C00-8532B98ECCEF}" type="presParOf" srcId="{0A5D5400-BB5D-4426-A76A-25251E56A31D}" destId="{262C0F37-4525-4934-9901-BCCEA70E1F0C}" srcOrd="5" destOrd="0" presId="urn:microsoft.com/office/officeart/2005/8/layout/default"/>
    <dgm:cxn modelId="{D23E2FE4-43A5-4D0D-9650-D942A09E1E96}" type="presParOf" srcId="{0A5D5400-BB5D-4426-A76A-25251E56A31D}" destId="{4717B1FA-709E-47A1-AF73-9C8094CD11D9}" srcOrd="6" destOrd="0" presId="urn:microsoft.com/office/officeart/2005/8/layout/default"/>
    <dgm:cxn modelId="{FC363C08-0032-40D4-80B4-567B33B9ABAA}" type="presParOf" srcId="{0A5D5400-BB5D-4426-A76A-25251E56A31D}" destId="{17213193-EF73-4515-BDC2-3BF2E5DA2AAD}" srcOrd="7" destOrd="0" presId="urn:microsoft.com/office/officeart/2005/8/layout/default"/>
    <dgm:cxn modelId="{BEFE8902-997D-4C50-AE2A-F9F8D058454D}" type="presParOf" srcId="{0A5D5400-BB5D-4426-A76A-25251E56A31D}" destId="{80D92481-654D-4C8D-8482-EE6250485CC9}" srcOrd="8" destOrd="0" presId="urn:microsoft.com/office/officeart/2005/8/layout/default"/>
    <dgm:cxn modelId="{55E04628-7807-4468-B1EA-EC63960B5600}" type="presParOf" srcId="{0A5D5400-BB5D-4426-A76A-25251E56A31D}" destId="{0B879758-01E5-4622-A3AA-06286681BCA6}" srcOrd="9" destOrd="0" presId="urn:microsoft.com/office/officeart/2005/8/layout/default"/>
    <dgm:cxn modelId="{575A0267-A314-4F91-9CBD-2781A64D024B}" type="presParOf" srcId="{0A5D5400-BB5D-4426-A76A-25251E56A31D}" destId="{61903F95-5DF4-4618-8727-93BE00B6918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C30170-4BEC-4B2B-B82B-7E1836813C22}" type="doc">
      <dgm:prSet loTypeId="urn:microsoft.com/office/officeart/2005/8/layout/chevron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3C4443D-14A7-46BE-9807-89F97D327918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Обеспечить СЭЗ банковскими и финансовыми услугами, продуктами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19BC54-B143-40CE-89C3-50FF7716EC4C}" type="parTrans" cxnId="{2662DC34-1167-460F-AF7D-A8F4D9E707D3}">
      <dgm:prSet/>
      <dgm:spPr/>
      <dgm:t>
        <a:bodyPr/>
        <a:lstStyle/>
        <a:p>
          <a:endParaRPr lang="ru-RU"/>
        </a:p>
      </dgm:t>
    </dgm:pt>
    <dgm:pt modelId="{B5B5FEF8-65B0-4EC1-AF35-FCF078BCBEE0}" type="sibTrans" cxnId="{2662DC34-1167-460F-AF7D-A8F4D9E707D3}">
      <dgm:prSet/>
      <dgm:spPr/>
      <dgm:t>
        <a:bodyPr/>
        <a:lstStyle/>
        <a:p>
          <a:endParaRPr lang="ru-RU"/>
        </a:p>
      </dgm:t>
    </dgm:pt>
    <dgm:pt modelId="{E576A101-671A-4568-9926-FA7624AB390B}">
      <dgm:prSet phldrT="[Текст]" phldr="1"/>
      <dgm:spPr/>
      <dgm:t>
        <a:bodyPr/>
        <a:lstStyle/>
        <a:p>
          <a:endParaRPr lang="ru-RU" dirty="0"/>
        </a:p>
      </dgm:t>
    </dgm:pt>
    <dgm:pt modelId="{8FC2237F-DE21-4DA7-81B8-7F9C5A512BAF}" type="parTrans" cxnId="{F5751F98-7B7E-4640-9274-270989EF84C0}">
      <dgm:prSet/>
      <dgm:spPr/>
      <dgm:t>
        <a:bodyPr/>
        <a:lstStyle/>
        <a:p>
          <a:endParaRPr lang="ru-RU"/>
        </a:p>
      </dgm:t>
    </dgm:pt>
    <dgm:pt modelId="{AD5FB9EB-0E17-4CB9-9DBC-6C1E939ED093}" type="sibTrans" cxnId="{F5751F98-7B7E-4640-9274-270989EF84C0}">
      <dgm:prSet/>
      <dgm:spPr/>
      <dgm:t>
        <a:bodyPr/>
        <a:lstStyle/>
        <a:p>
          <a:endParaRPr lang="ru-RU"/>
        </a:p>
      </dgm:t>
    </dgm:pt>
    <dgm:pt modelId="{6CD1E20B-D86E-4230-9FBF-E19AD7C755FD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Развивать туристические, образовательные и финансовые СЭЗ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A3A7B1-D110-4704-A562-4CDD5CA93528}" type="parTrans" cxnId="{2BEA6F2C-1D37-4BAF-9516-7A947B5D281C}">
      <dgm:prSet/>
      <dgm:spPr/>
      <dgm:t>
        <a:bodyPr/>
        <a:lstStyle/>
        <a:p>
          <a:endParaRPr lang="ru-RU"/>
        </a:p>
      </dgm:t>
    </dgm:pt>
    <dgm:pt modelId="{3891524F-ED7D-4AC3-85F5-772F59B3FA8F}" type="sibTrans" cxnId="{2BEA6F2C-1D37-4BAF-9516-7A947B5D281C}">
      <dgm:prSet/>
      <dgm:spPr/>
      <dgm:t>
        <a:bodyPr/>
        <a:lstStyle/>
        <a:p>
          <a:endParaRPr lang="ru-RU"/>
        </a:p>
      </dgm:t>
    </dgm:pt>
    <dgm:pt modelId="{B81A5DC2-0429-46EF-BE66-1FD97DAAE09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Ключевой драйвер развития СЭЗ – это человеческий капитал, который требует инвестиций и развития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535492-9CDF-4C23-BB0F-1863FABB12A1}" type="parTrans" cxnId="{560605B6-A2B4-45EA-9586-D29F99D86800}">
      <dgm:prSet/>
      <dgm:spPr/>
      <dgm:t>
        <a:bodyPr/>
        <a:lstStyle/>
        <a:p>
          <a:endParaRPr lang="ru-RU"/>
        </a:p>
      </dgm:t>
    </dgm:pt>
    <dgm:pt modelId="{A56C8ABE-0B13-40BF-BEBE-A2BEA60DF468}" type="sibTrans" cxnId="{560605B6-A2B4-45EA-9586-D29F99D86800}">
      <dgm:prSet/>
      <dgm:spPr/>
      <dgm:t>
        <a:bodyPr/>
        <a:lstStyle/>
        <a:p>
          <a:endParaRPr lang="ru-RU"/>
        </a:p>
      </dgm:t>
    </dgm:pt>
    <dgm:pt modelId="{233CB54E-321D-4DED-ABF3-A0FB6840D1B6}">
      <dgm:prSet phldrT="[Текст]" phldr="1"/>
      <dgm:spPr/>
      <dgm:t>
        <a:bodyPr/>
        <a:lstStyle/>
        <a:p>
          <a:endParaRPr lang="ru-RU"/>
        </a:p>
      </dgm:t>
    </dgm:pt>
    <dgm:pt modelId="{60E4FC56-D453-4655-98BB-A333875ECC4F}" type="parTrans" cxnId="{814B15D5-00A9-4AC6-A260-CD892392AE03}">
      <dgm:prSet/>
      <dgm:spPr/>
      <dgm:t>
        <a:bodyPr/>
        <a:lstStyle/>
        <a:p>
          <a:endParaRPr lang="ru-RU"/>
        </a:p>
      </dgm:t>
    </dgm:pt>
    <dgm:pt modelId="{1B1B1F5A-810D-46AA-96C6-9A69E2AB01BE}" type="sibTrans" cxnId="{814B15D5-00A9-4AC6-A260-CD892392AE03}">
      <dgm:prSet/>
      <dgm:spPr/>
      <dgm:t>
        <a:bodyPr/>
        <a:lstStyle/>
        <a:p>
          <a:endParaRPr lang="ru-RU"/>
        </a:p>
      </dgm:t>
    </dgm:pt>
    <dgm:pt modelId="{029E862D-3A1B-444C-BB68-FA1DBCA86ACA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Позиционировать Кыргызстан, как мост между Азией и Европой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AA4245-D271-483D-A529-0D04B4A3DB2C}" type="parTrans" cxnId="{A6FAD06C-6E35-40A6-B682-0C488B45C762}">
      <dgm:prSet/>
      <dgm:spPr/>
      <dgm:t>
        <a:bodyPr/>
        <a:lstStyle/>
        <a:p>
          <a:endParaRPr lang="ru-RU"/>
        </a:p>
      </dgm:t>
    </dgm:pt>
    <dgm:pt modelId="{FF7CBD32-DF04-449B-BBDD-5AB8562F36EB}" type="sibTrans" cxnId="{A6FAD06C-6E35-40A6-B682-0C488B45C762}">
      <dgm:prSet/>
      <dgm:spPr/>
      <dgm:t>
        <a:bodyPr/>
        <a:lstStyle/>
        <a:p>
          <a:endParaRPr lang="ru-RU"/>
        </a:p>
      </dgm:t>
    </dgm:pt>
    <dgm:pt modelId="{2899FCE6-55B5-4C36-9454-DAB8F785BA80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Стимулировать строительство деловой и культурной инфраструктуры на СЭЗ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505205-3973-48B4-92EE-316B9877CDE8}" type="parTrans" cxnId="{DED07405-A120-41B3-A859-725C22FE536C}">
      <dgm:prSet/>
      <dgm:spPr/>
      <dgm:t>
        <a:bodyPr/>
        <a:lstStyle/>
        <a:p>
          <a:endParaRPr lang="ru-RU"/>
        </a:p>
      </dgm:t>
    </dgm:pt>
    <dgm:pt modelId="{E040D73F-12F9-4F94-A3E8-C35699F11F2A}" type="sibTrans" cxnId="{DED07405-A120-41B3-A859-725C22FE536C}">
      <dgm:prSet/>
      <dgm:spPr/>
      <dgm:t>
        <a:bodyPr/>
        <a:lstStyle/>
        <a:p>
          <a:endParaRPr lang="ru-RU"/>
        </a:p>
      </dgm:t>
    </dgm:pt>
    <dgm:pt modelId="{30E39B43-1D6A-44EA-8121-FCF6B9F8E18F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75853-0167-4DD6-BAD8-4DA6C5EC19DD}" type="sibTrans" cxnId="{47A0B564-3FE9-4B10-8F3C-15252018A5D6}">
      <dgm:prSet/>
      <dgm:spPr/>
      <dgm:t>
        <a:bodyPr/>
        <a:lstStyle/>
        <a:p>
          <a:endParaRPr lang="ru-RU"/>
        </a:p>
      </dgm:t>
    </dgm:pt>
    <dgm:pt modelId="{753433A6-5101-4538-8E31-9CCD8D2DD3FE}" type="parTrans" cxnId="{47A0B564-3FE9-4B10-8F3C-15252018A5D6}">
      <dgm:prSet/>
      <dgm:spPr/>
      <dgm:t>
        <a:bodyPr/>
        <a:lstStyle/>
        <a:p>
          <a:endParaRPr lang="ru-RU"/>
        </a:p>
      </dgm:t>
    </dgm:pt>
    <dgm:pt modelId="{1BD5DFE3-587A-41B0-BB92-3BFEE10CF28A}">
      <dgm:prSet phldrT="[Текст]" phldr="1"/>
      <dgm:spPr/>
      <dgm:t>
        <a:bodyPr/>
        <a:lstStyle/>
        <a:p>
          <a:endParaRPr lang="ru-RU" dirty="0"/>
        </a:p>
      </dgm:t>
    </dgm:pt>
    <dgm:pt modelId="{E9C0B2F8-ADC7-4650-95EA-713CF93A989B}" type="sibTrans" cxnId="{76DE0A69-2486-4B50-9F52-0A2F27DA3555}">
      <dgm:prSet/>
      <dgm:spPr/>
      <dgm:t>
        <a:bodyPr/>
        <a:lstStyle/>
        <a:p>
          <a:endParaRPr lang="ru-RU"/>
        </a:p>
      </dgm:t>
    </dgm:pt>
    <dgm:pt modelId="{CB386DF0-D2E1-436D-A27C-693D03D3D22A}" type="parTrans" cxnId="{76DE0A69-2486-4B50-9F52-0A2F27DA3555}">
      <dgm:prSet/>
      <dgm:spPr/>
      <dgm:t>
        <a:bodyPr/>
        <a:lstStyle/>
        <a:p>
          <a:endParaRPr lang="ru-RU"/>
        </a:p>
      </dgm:t>
    </dgm:pt>
    <dgm:pt modelId="{D9DFBA29-BF21-45CD-AE7F-71028B0C539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Содействовать нано и </a:t>
          </a:r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био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технологиям ч/з 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C46469-91AF-4192-BAD2-4486B97B95CF}" type="parTrans" cxnId="{C654BF29-36A3-46A8-884C-FBBFF3914BC9}">
      <dgm:prSet/>
      <dgm:spPr/>
      <dgm:t>
        <a:bodyPr/>
        <a:lstStyle/>
        <a:p>
          <a:endParaRPr lang="ru-RU"/>
        </a:p>
      </dgm:t>
    </dgm:pt>
    <dgm:pt modelId="{F9EF15D5-F524-425D-973E-DE308C1792AB}" type="sibTrans" cxnId="{C654BF29-36A3-46A8-884C-FBBFF3914BC9}">
      <dgm:prSet/>
      <dgm:spPr/>
      <dgm:t>
        <a:bodyPr/>
        <a:lstStyle/>
        <a:p>
          <a:endParaRPr lang="ru-RU"/>
        </a:p>
      </dgm:t>
    </dgm:pt>
    <dgm:pt modelId="{AD4709B1-7C6F-489A-A572-29D4E383A597}" type="pres">
      <dgm:prSet presAssocID="{F9C30170-4BEC-4B2B-B82B-7E1836813C2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4F3BE0-C5C0-4B0F-912F-36DCE8D3F604}" type="pres">
      <dgm:prSet presAssocID="{1BD5DFE3-587A-41B0-BB92-3BFEE10CF28A}" presName="composite" presStyleCnt="0"/>
      <dgm:spPr/>
    </dgm:pt>
    <dgm:pt modelId="{E1A33684-26AC-431D-BB8D-6300BEBD62A4}" type="pres">
      <dgm:prSet presAssocID="{1BD5DFE3-587A-41B0-BB92-3BFEE10CF28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70B41-EC5F-463F-9297-75F92D110801}" type="pres">
      <dgm:prSet presAssocID="{1BD5DFE3-587A-41B0-BB92-3BFEE10CF28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A07F5-547A-48E4-BBD7-14D45F42FE88}" type="pres">
      <dgm:prSet presAssocID="{E9C0B2F8-ADC7-4650-95EA-713CF93A989B}" presName="sp" presStyleCnt="0"/>
      <dgm:spPr/>
    </dgm:pt>
    <dgm:pt modelId="{85AB20D1-E4F8-4186-93DF-1E5FF46752E4}" type="pres">
      <dgm:prSet presAssocID="{E576A101-671A-4568-9926-FA7624AB390B}" presName="composite" presStyleCnt="0"/>
      <dgm:spPr/>
    </dgm:pt>
    <dgm:pt modelId="{CC311990-8AE8-4C57-92F9-3E2032EA8469}" type="pres">
      <dgm:prSet presAssocID="{E576A101-671A-4568-9926-FA7624AB390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FFC86-3E63-49DF-B639-D4E436542F73}" type="pres">
      <dgm:prSet presAssocID="{E576A101-671A-4568-9926-FA7624AB390B}" presName="descendantText" presStyleLbl="alignAcc1" presStyleIdx="1" presStyleCnt="3" custScaleY="142512" custLinFactNeighborX="-263" custLinFactNeighborY="-2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FA106-A9FC-46A7-B0D1-3007C222C045}" type="pres">
      <dgm:prSet presAssocID="{AD5FB9EB-0E17-4CB9-9DBC-6C1E939ED093}" presName="sp" presStyleCnt="0"/>
      <dgm:spPr/>
    </dgm:pt>
    <dgm:pt modelId="{7C635944-4982-4ABA-BB70-29A8628052E0}" type="pres">
      <dgm:prSet presAssocID="{233CB54E-321D-4DED-ABF3-A0FB6840D1B6}" presName="composite" presStyleCnt="0"/>
      <dgm:spPr/>
    </dgm:pt>
    <dgm:pt modelId="{FC33A5D2-2D32-4DA7-9127-874B70892484}" type="pres">
      <dgm:prSet presAssocID="{233CB54E-321D-4DED-ABF3-A0FB6840D1B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ED31C-6510-40B6-B866-D2EB67DBCE84}" type="pres">
      <dgm:prSet presAssocID="{233CB54E-321D-4DED-ABF3-A0FB6840D1B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574E48-72CD-4AA5-943B-B34375DD0074}" type="presOf" srcId="{2899FCE6-55B5-4C36-9454-DAB8F785BA80}" destId="{F2FED31C-6510-40B6-B866-D2EB67DBCE84}" srcOrd="0" destOrd="1" presId="urn:microsoft.com/office/officeart/2005/8/layout/chevron2"/>
    <dgm:cxn modelId="{EACD79B1-43C9-4E01-8D2A-41CB77CC1ECB}" type="presOf" srcId="{D9DFBA29-BF21-45CD-AE7F-71028B0C5395}" destId="{987FFC86-3E63-49DF-B639-D4E436542F73}" srcOrd="0" destOrd="2" presId="urn:microsoft.com/office/officeart/2005/8/layout/chevron2"/>
    <dgm:cxn modelId="{2662DC34-1167-460F-AF7D-A8F4D9E707D3}" srcId="{1BD5DFE3-587A-41B0-BB92-3BFEE10CF28A}" destId="{63C4443D-14A7-46BE-9807-89F97D327918}" srcOrd="1" destOrd="0" parTransId="{3F19BC54-B143-40CE-89C3-50FF7716EC4C}" sibTransId="{B5B5FEF8-65B0-4EC1-AF35-FCF078BCBEE0}"/>
    <dgm:cxn modelId="{2CA43364-655C-4E38-9BA3-5375B72728BA}" type="presOf" srcId="{1BD5DFE3-587A-41B0-BB92-3BFEE10CF28A}" destId="{E1A33684-26AC-431D-BB8D-6300BEBD62A4}" srcOrd="0" destOrd="0" presId="urn:microsoft.com/office/officeart/2005/8/layout/chevron2"/>
    <dgm:cxn modelId="{C654BF29-36A3-46A8-884C-FBBFF3914BC9}" srcId="{E576A101-671A-4568-9926-FA7624AB390B}" destId="{D9DFBA29-BF21-45CD-AE7F-71028B0C5395}" srcOrd="2" destOrd="0" parTransId="{A6C46469-91AF-4192-BAD2-4486B97B95CF}" sibTransId="{F9EF15D5-F524-425D-973E-DE308C1792AB}"/>
    <dgm:cxn modelId="{E5DD2728-5BED-48A3-94E9-7387B189E44F}" type="presOf" srcId="{F9C30170-4BEC-4B2B-B82B-7E1836813C22}" destId="{AD4709B1-7C6F-489A-A572-29D4E383A597}" srcOrd="0" destOrd="0" presId="urn:microsoft.com/office/officeart/2005/8/layout/chevron2"/>
    <dgm:cxn modelId="{E5BA2C3F-B2F9-4F93-A30B-B00AC6CBC610}" type="presOf" srcId="{63C4443D-14A7-46BE-9807-89F97D327918}" destId="{38970B41-EC5F-463F-9297-75F92D110801}" srcOrd="0" destOrd="1" presId="urn:microsoft.com/office/officeart/2005/8/layout/chevron2"/>
    <dgm:cxn modelId="{0071F0FB-6C77-42C9-B5FC-323F8C682D71}" type="presOf" srcId="{029E862D-3A1B-444C-BB68-FA1DBCA86ACA}" destId="{F2FED31C-6510-40B6-B866-D2EB67DBCE84}" srcOrd="0" destOrd="0" presId="urn:microsoft.com/office/officeart/2005/8/layout/chevron2"/>
    <dgm:cxn modelId="{A6FAD06C-6E35-40A6-B682-0C488B45C762}" srcId="{233CB54E-321D-4DED-ABF3-A0FB6840D1B6}" destId="{029E862D-3A1B-444C-BB68-FA1DBCA86ACA}" srcOrd="0" destOrd="0" parTransId="{42AA4245-D271-483D-A529-0D04B4A3DB2C}" sibTransId="{FF7CBD32-DF04-449B-BBDD-5AB8562F36EB}"/>
    <dgm:cxn modelId="{A6BD99CB-A482-4CBA-8378-ACF6CAB594A9}" type="presOf" srcId="{233CB54E-321D-4DED-ABF3-A0FB6840D1B6}" destId="{FC33A5D2-2D32-4DA7-9127-874B70892484}" srcOrd="0" destOrd="0" presId="urn:microsoft.com/office/officeart/2005/8/layout/chevron2"/>
    <dgm:cxn modelId="{9C3C97CF-BE78-4AF7-A7A9-EDA5774A082F}" type="presOf" srcId="{30E39B43-1D6A-44EA-8121-FCF6B9F8E18F}" destId="{38970B41-EC5F-463F-9297-75F92D110801}" srcOrd="0" destOrd="0" presId="urn:microsoft.com/office/officeart/2005/8/layout/chevron2"/>
    <dgm:cxn modelId="{F5751F98-7B7E-4640-9274-270989EF84C0}" srcId="{F9C30170-4BEC-4B2B-B82B-7E1836813C22}" destId="{E576A101-671A-4568-9926-FA7624AB390B}" srcOrd="1" destOrd="0" parTransId="{8FC2237F-DE21-4DA7-81B8-7F9C5A512BAF}" sibTransId="{AD5FB9EB-0E17-4CB9-9DBC-6C1E939ED093}"/>
    <dgm:cxn modelId="{560605B6-A2B4-45EA-9586-D29F99D86800}" srcId="{E576A101-671A-4568-9926-FA7624AB390B}" destId="{B81A5DC2-0429-46EF-BE66-1FD97DAAE09E}" srcOrd="1" destOrd="0" parTransId="{A9535492-9CDF-4C23-BB0F-1863FABB12A1}" sibTransId="{A56C8ABE-0B13-40BF-BEBE-A2BEA60DF468}"/>
    <dgm:cxn modelId="{47A0B564-3FE9-4B10-8F3C-15252018A5D6}" srcId="{1BD5DFE3-587A-41B0-BB92-3BFEE10CF28A}" destId="{30E39B43-1D6A-44EA-8121-FCF6B9F8E18F}" srcOrd="0" destOrd="0" parTransId="{753433A6-5101-4538-8E31-9CCD8D2DD3FE}" sibTransId="{2B775853-0167-4DD6-BAD8-4DA6C5EC19DD}"/>
    <dgm:cxn modelId="{9A264802-A20B-4002-B2B0-C04680B24240}" type="presOf" srcId="{B81A5DC2-0429-46EF-BE66-1FD97DAAE09E}" destId="{987FFC86-3E63-49DF-B639-D4E436542F73}" srcOrd="0" destOrd="1" presId="urn:microsoft.com/office/officeart/2005/8/layout/chevron2"/>
    <dgm:cxn modelId="{2BEA6F2C-1D37-4BAF-9516-7A947B5D281C}" srcId="{E576A101-671A-4568-9926-FA7624AB390B}" destId="{6CD1E20B-D86E-4230-9FBF-E19AD7C755FD}" srcOrd="0" destOrd="0" parTransId="{27A3A7B1-D110-4704-A562-4CDD5CA93528}" sibTransId="{3891524F-ED7D-4AC3-85F5-772F59B3FA8F}"/>
    <dgm:cxn modelId="{76DE0A69-2486-4B50-9F52-0A2F27DA3555}" srcId="{F9C30170-4BEC-4B2B-B82B-7E1836813C22}" destId="{1BD5DFE3-587A-41B0-BB92-3BFEE10CF28A}" srcOrd="0" destOrd="0" parTransId="{CB386DF0-D2E1-436D-A27C-693D03D3D22A}" sibTransId="{E9C0B2F8-ADC7-4650-95EA-713CF93A989B}"/>
    <dgm:cxn modelId="{DED07405-A120-41B3-A859-725C22FE536C}" srcId="{233CB54E-321D-4DED-ABF3-A0FB6840D1B6}" destId="{2899FCE6-55B5-4C36-9454-DAB8F785BA80}" srcOrd="1" destOrd="0" parTransId="{8C505205-3973-48B4-92EE-316B9877CDE8}" sibTransId="{E040D73F-12F9-4F94-A3E8-C35699F11F2A}"/>
    <dgm:cxn modelId="{BB0FB213-20C2-4A72-AE8C-C8E106BFDF68}" type="presOf" srcId="{6CD1E20B-D86E-4230-9FBF-E19AD7C755FD}" destId="{987FFC86-3E63-49DF-B639-D4E436542F73}" srcOrd="0" destOrd="0" presId="urn:microsoft.com/office/officeart/2005/8/layout/chevron2"/>
    <dgm:cxn modelId="{F595E2AE-2151-4E42-96F0-E00B6A678B04}" type="presOf" srcId="{E576A101-671A-4568-9926-FA7624AB390B}" destId="{CC311990-8AE8-4C57-92F9-3E2032EA8469}" srcOrd="0" destOrd="0" presId="urn:microsoft.com/office/officeart/2005/8/layout/chevron2"/>
    <dgm:cxn modelId="{814B15D5-00A9-4AC6-A260-CD892392AE03}" srcId="{F9C30170-4BEC-4B2B-B82B-7E1836813C22}" destId="{233CB54E-321D-4DED-ABF3-A0FB6840D1B6}" srcOrd="2" destOrd="0" parTransId="{60E4FC56-D453-4655-98BB-A333875ECC4F}" sibTransId="{1B1B1F5A-810D-46AA-96C6-9A69E2AB01BE}"/>
    <dgm:cxn modelId="{B4462F50-5804-441F-A892-E6F31599C522}" type="presParOf" srcId="{AD4709B1-7C6F-489A-A572-29D4E383A597}" destId="{B24F3BE0-C5C0-4B0F-912F-36DCE8D3F604}" srcOrd="0" destOrd="0" presId="urn:microsoft.com/office/officeart/2005/8/layout/chevron2"/>
    <dgm:cxn modelId="{05801439-AF83-48D9-AA03-220E30EAD1D0}" type="presParOf" srcId="{B24F3BE0-C5C0-4B0F-912F-36DCE8D3F604}" destId="{E1A33684-26AC-431D-BB8D-6300BEBD62A4}" srcOrd="0" destOrd="0" presId="urn:microsoft.com/office/officeart/2005/8/layout/chevron2"/>
    <dgm:cxn modelId="{CDD79163-0DE2-4ACF-8059-A0EDD6829679}" type="presParOf" srcId="{B24F3BE0-C5C0-4B0F-912F-36DCE8D3F604}" destId="{38970B41-EC5F-463F-9297-75F92D110801}" srcOrd="1" destOrd="0" presId="urn:microsoft.com/office/officeart/2005/8/layout/chevron2"/>
    <dgm:cxn modelId="{76E35720-2082-486E-9BC3-B4A700C71F45}" type="presParOf" srcId="{AD4709B1-7C6F-489A-A572-29D4E383A597}" destId="{59EA07F5-547A-48E4-BBD7-14D45F42FE88}" srcOrd="1" destOrd="0" presId="urn:microsoft.com/office/officeart/2005/8/layout/chevron2"/>
    <dgm:cxn modelId="{61B4E3BF-E096-415A-9187-B27B7E7080C5}" type="presParOf" srcId="{AD4709B1-7C6F-489A-A572-29D4E383A597}" destId="{85AB20D1-E4F8-4186-93DF-1E5FF46752E4}" srcOrd="2" destOrd="0" presId="urn:microsoft.com/office/officeart/2005/8/layout/chevron2"/>
    <dgm:cxn modelId="{54567A27-144F-45DD-8F75-8263469F00D3}" type="presParOf" srcId="{85AB20D1-E4F8-4186-93DF-1E5FF46752E4}" destId="{CC311990-8AE8-4C57-92F9-3E2032EA8469}" srcOrd="0" destOrd="0" presId="urn:microsoft.com/office/officeart/2005/8/layout/chevron2"/>
    <dgm:cxn modelId="{02C40206-04A1-4AAE-94EE-05D1C52177C2}" type="presParOf" srcId="{85AB20D1-E4F8-4186-93DF-1E5FF46752E4}" destId="{987FFC86-3E63-49DF-B639-D4E436542F73}" srcOrd="1" destOrd="0" presId="urn:microsoft.com/office/officeart/2005/8/layout/chevron2"/>
    <dgm:cxn modelId="{E13E1AC7-72CC-4090-B256-2BBAAD820A11}" type="presParOf" srcId="{AD4709B1-7C6F-489A-A572-29D4E383A597}" destId="{164FA106-A9FC-46A7-B0D1-3007C222C045}" srcOrd="3" destOrd="0" presId="urn:microsoft.com/office/officeart/2005/8/layout/chevron2"/>
    <dgm:cxn modelId="{8FDA6851-6922-46FB-9B43-662CD348FA8F}" type="presParOf" srcId="{AD4709B1-7C6F-489A-A572-29D4E383A597}" destId="{7C635944-4982-4ABA-BB70-29A8628052E0}" srcOrd="4" destOrd="0" presId="urn:microsoft.com/office/officeart/2005/8/layout/chevron2"/>
    <dgm:cxn modelId="{6AACC299-4469-45D7-931C-B8933CD7ABA6}" type="presParOf" srcId="{7C635944-4982-4ABA-BB70-29A8628052E0}" destId="{FC33A5D2-2D32-4DA7-9127-874B70892484}" srcOrd="0" destOrd="0" presId="urn:microsoft.com/office/officeart/2005/8/layout/chevron2"/>
    <dgm:cxn modelId="{86844709-FC63-4C9A-A824-EE491D034219}" type="presParOf" srcId="{7C635944-4982-4ABA-BB70-29A8628052E0}" destId="{F2FED31C-6510-40B6-B866-D2EB67DBCE8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227094-0ABF-40BE-84C6-B708FAE03708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8F177C5-64E7-4BB7-A503-34592AB14870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Автоматизация управления бизнес-процессов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963628-DC46-4209-BF10-97515384C125}" type="parTrans" cxnId="{2379EB5D-1589-4B56-A668-51804D1063E0}">
      <dgm:prSet/>
      <dgm:spPr/>
      <dgm:t>
        <a:bodyPr/>
        <a:lstStyle/>
        <a:p>
          <a:endParaRPr lang="ru-RU"/>
        </a:p>
      </dgm:t>
    </dgm:pt>
    <dgm:pt modelId="{E264B119-6792-462D-9DD0-5E4F39EAA9B8}" type="sibTrans" cxnId="{2379EB5D-1589-4B56-A668-51804D1063E0}">
      <dgm:prSet/>
      <dgm:spPr/>
      <dgm:t>
        <a:bodyPr/>
        <a:lstStyle/>
        <a:p>
          <a:endParaRPr lang="ru-RU"/>
        </a:p>
      </dgm:t>
    </dgm:pt>
    <dgm:pt modelId="{991EDFB8-F798-40FC-8273-76C8FB039AB1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концепции «Управление талантами»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539EF4-3F1C-483E-968F-F028EB4137D5}" type="parTrans" cxnId="{A0557ADE-3CEE-4CB3-91C1-E20DBFC2B896}">
      <dgm:prSet/>
      <dgm:spPr/>
      <dgm:t>
        <a:bodyPr/>
        <a:lstStyle/>
        <a:p>
          <a:endParaRPr lang="ru-RU"/>
        </a:p>
      </dgm:t>
    </dgm:pt>
    <dgm:pt modelId="{6E8AFE12-647C-4292-8950-856500C8E9C6}" type="sibTrans" cxnId="{A0557ADE-3CEE-4CB3-91C1-E20DBFC2B896}">
      <dgm:prSet/>
      <dgm:spPr/>
      <dgm:t>
        <a:bodyPr/>
        <a:lstStyle/>
        <a:p>
          <a:endParaRPr lang="ru-RU"/>
        </a:p>
      </dgm:t>
    </dgm:pt>
    <dgm:pt modelId="{1C00D45A-7728-4F5E-A503-3C31C1C080C0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Внедрить систему 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KPI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A64C9B-D22A-441F-86AC-D36F636B72CC}" type="parTrans" cxnId="{86EE46BE-CBFF-4912-9175-60471643F044}">
      <dgm:prSet/>
      <dgm:spPr/>
      <dgm:t>
        <a:bodyPr/>
        <a:lstStyle/>
        <a:p>
          <a:endParaRPr lang="ru-RU"/>
        </a:p>
      </dgm:t>
    </dgm:pt>
    <dgm:pt modelId="{8B79BD77-E1F4-4D3F-BCD1-80F10412E908}" type="sibTrans" cxnId="{86EE46BE-CBFF-4912-9175-60471643F044}">
      <dgm:prSet/>
      <dgm:spPr/>
      <dgm:t>
        <a:bodyPr/>
        <a:lstStyle/>
        <a:p>
          <a:endParaRPr lang="ru-RU"/>
        </a:p>
      </dgm:t>
    </dgm:pt>
    <dgm:pt modelId="{B819266C-CC4B-4432-ACEE-45114D921180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Организационную структуру и модель управления построить с применением принципа 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fire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wall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compliance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CCE87C-4EF4-45A5-91A1-DFFB5EDBB9AB}" type="parTrans" cxnId="{904E69BB-9608-45E8-8867-508B236A1F9C}">
      <dgm:prSet/>
      <dgm:spPr/>
      <dgm:t>
        <a:bodyPr/>
        <a:lstStyle/>
        <a:p>
          <a:endParaRPr lang="ru-RU"/>
        </a:p>
      </dgm:t>
    </dgm:pt>
    <dgm:pt modelId="{A54AE60C-790A-414D-ABC7-91FB99FB8624}" type="sibTrans" cxnId="{904E69BB-9608-45E8-8867-508B236A1F9C}">
      <dgm:prSet/>
      <dgm:spPr/>
      <dgm:t>
        <a:bodyPr/>
        <a:lstStyle/>
        <a:p>
          <a:endParaRPr lang="ru-RU"/>
        </a:p>
      </dgm:t>
    </dgm:pt>
    <dgm:pt modelId="{B858E40D-2582-4C12-80FC-AEDD2AC56B91}" type="pres">
      <dgm:prSet presAssocID="{79227094-0ABF-40BE-84C6-B708FAE037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C923C4-FEC6-4598-9AA2-5C68271B7B6D}" type="pres">
      <dgm:prSet presAssocID="{18F177C5-64E7-4BB7-A503-34592AB14870}" presName="node" presStyleLbl="node1" presStyleIdx="0" presStyleCnt="4" custScaleX="108042" custScaleY="68047" custLinFactNeighborX="-6599" custLinFactNeighborY="-25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D4D92-5A68-4C3A-81DE-E53AEAB607A3}" type="pres">
      <dgm:prSet presAssocID="{E264B119-6792-462D-9DD0-5E4F39EAA9B8}" presName="sibTrans" presStyleCnt="0"/>
      <dgm:spPr/>
    </dgm:pt>
    <dgm:pt modelId="{5CC0F811-A199-4B05-BFD9-F5C153E15E36}" type="pres">
      <dgm:prSet presAssocID="{991EDFB8-F798-40FC-8273-76C8FB039AB1}" presName="node" presStyleLbl="node1" presStyleIdx="1" presStyleCnt="4" custScaleX="105394" custScaleY="81001" custLinFactNeighborX="-4789" custLinFactNeighborY="-18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640DB-70F8-40B1-92EC-6749CEC15A6A}" type="pres">
      <dgm:prSet presAssocID="{6E8AFE12-647C-4292-8950-856500C8E9C6}" presName="sibTrans" presStyleCnt="0"/>
      <dgm:spPr/>
    </dgm:pt>
    <dgm:pt modelId="{440AF3AB-C936-451D-8038-D40EC66BAF2C}" type="pres">
      <dgm:prSet presAssocID="{1C00D45A-7728-4F5E-A503-3C31C1C080C0}" presName="node" presStyleLbl="node1" presStyleIdx="2" presStyleCnt="4" custScaleX="125062" custScaleY="53950" custLinFactNeighborX="1911" custLinFactNeighborY="-49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EFEB7-46BA-4D35-9C52-CCDC26E19617}" type="pres">
      <dgm:prSet presAssocID="{8B79BD77-E1F4-4D3F-BCD1-80F10412E908}" presName="sibTrans" presStyleCnt="0"/>
      <dgm:spPr/>
    </dgm:pt>
    <dgm:pt modelId="{BB3A62ED-A7C5-48B2-B798-C5DE904208E7}" type="pres">
      <dgm:prSet presAssocID="{B819266C-CC4B-4432-ACEE-45114D92118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EE46BE-CBFF-4912-9175-60471643F044}" srcId="{79227094-0ABF-40BE-84C6-B708FAE03708}" destId="{1C00D45A-7728-4F5E-A503-3C31C1C080C0}" srcOrd="2" destOrd="0" parTransId="{A3A64C9B-D22A-441F-86AC-D36F636B72CC}" sibTransId="{8B79BD77-E1F4-4D3F-BCD1-80F10412E908}"/>
    <dgm:cxn modelId="{2379EB5D-1589-4B56-A668-51804D1063E0}" srcId="{79227094-0ABF-40BE-84C6-B708FAE03708}" destId="{18F177C5-64E7-4BB7-A503-34592AB14870}" srcOrd="0" destOrd="0" parTransId="{4E963628-DC46-4209-BF10-97515384C125}" sibTransId="{E264B119-6792-462D-9DD0-5E4F39EAA9B8}"/>
    <dgm:cxn modelId="{A0557ADE-3CEE-4CB3-91C1-E20DBFC2B896}" srcId="{79227094-0ABF-40BE-84C6-B708FAE03708}" destId="{991EDFB8-F798-40FC-8273-76C8FB039AB1}" srcOrd="1" destOrd="0" parTransId="{86539EF4-3F1C-483E-968F-F028EB4137D5}" sibTransId="{6E8AFE12-647C-4292-8950-856500C8E9C6}"/>
    <dgm:cxn modelId="{342B44E9-44AA-4D68-B1FD-393FA2593B14}" type="presOf" srcId="{1C00D45A-7728-4F5E-A503-3C31C1C080C0}" destId="{440AF3AB-C936-451D-8038-D40EC66BAF2C}" srcOrd="0" destOrd="0" presId="urn:microsoft.com/office/officeart/2005/8/layout/default"/>
    <dgm:cxn modelId="{34DE760C-FB4E-41FF-95BF-7E6971A1F33E}" type="presOf" srcId="{991EDFB8-F798-40FC-8273-76C8FB039AB1}" destId="{5CC0F811-A199-4B05-BFD9-F5C153E15E36}" srcOrd="0" destOrd="0" presId="urn:microsoft.com/office/officeart/2005/8/layout/default"/>
    <dgm:cxn modelId="{CAEC1954-37F8-4448-A64B-3D18967F0555}" type="presOf" srcId="{B819266C-CC4B-4432-ACEE-45114D921180}" destId="{BB3A62ED-A7C5-48B2-B798-C5DE904208E7}" srcOrd="0" destOrd="0" presId="urn:microsoft.com/office/officeart/2005/8/layout/default"/>
    <dgm:cxn modelId="{3E4130CE-0DDC-4D96-85E0-73C0CDDA41A4}" type="presOf" srcId="{79227094-0ABF-40BE-84C6-B708FAE03708}" destId="{B858E40D-2582-4C12-80FC-AEDD2AC56B91}" srcOrd="0" destOrd="0" presId="urn:microsoft.com/office/officeart/2005/8/layout/default"/>
    <dgm:cxn modelId="{353E29AD-4E52-4918-B4FF-064BDFD8A21E}" type="presOf" srcId="{18F177C5-64E7-4BB7-A503-34592AB14870}" destId="{A5C923C4-FEC6-4598-9AA2-5C68271B7B6D}" srcOrd="0" destOrd="0" presId="urn:microsoft.com/office/officeart/2005/8/layout/default"/>
    <dgm:cxn modelId="{904E69BB-9608-45E8-8867-508B236A1F9C}" srcId="{79227094-0ABF-40BE-84C6-B708FAE03708}" destId="{B819266C-CC4B-4432-ACEE-45114D921180}" srcOrd="3" destOrd="0" parTransId="{65CCE87C-4EF4-45A5-91A1-DFFB5EDBB9AB}" sibTransId="{A54AE60C-790A-414D-ABC7-91FB99FB8624}"/>
    <dgm:cxn modelId="{57FB8886-4BC2-4B63-9B17-BEF8EFBC3415}" type="presParOf" srcId="{B858E40D-2582-4C12-80FC-AEDD2AC56B91}" destId="{A5C923C4-FEC6-4598-9AA2-5C68271B7B6D}" srcOrd="0" destOrd="0" presId="urn:microsoft.com/office/officeart/2005/8/layout/default"/>
    <dgm:cxn modelId="{D58D8EAC-EA76-4899-8055-2E57B035E759}" type="presParOf" srcId="{B858E40D-2582-4C12-80FC-AEDD2AC56B91}" destId="{9EDD4D92-5A68-4C3A-81DE-E53AEAB607A3}" srcOrd="1" destOrd="0" presId="urn:microsoft.com/office/officeart/2005/8/layout/default"/>
    <dgm:cxn modelId="{70147AA2-A8FA-4061-8952-4C8DEC6A1D88}" type="presParOf" srcId="{B858E40D-2582-4C12-80FC-AEDD2AC56B91}" destId="{5CC0F811-A199-4B05-BFD9-F5C153E15E36}" srcOrd="2" destOrd="0" presId="urn:microsoft.com/office/officeart/2005/8/layout/default"/>
    <dgm:cxn modelId="{DD2B2364-8C06-4B2B-9E33-198AA11C795D}" type="presParOf" srcId="{B858E40D-2582-4C12-80FC-AEDD2AC56B91}" destId="{692640DB-70F8-40B1-92EC-6749CEC15A6A}" srcOrd="3" destOrd="0" presId="urn:microsoft.com/office/officeart/2005/8/layout/default"/>
    <dgm:cxn modelId="{F594CBEB-5FF7-4413-95EA-E522683AE2A5}" type="presParOf" srcId="{B858E40D-2582-4C12-80FC-AEDD2AC56B91}" destId="{440AF3AB-C936-451D-8038-D40EC66BAF2C}" srcOrd="4" destOrd="0" presId="urn:microsoft.com/office/officeart/2005/8/layout/default"/>
    <dgm:cxn modelId="{C9570385-91AB-45CD-B3EB-EA4329B732BC}" type="presParOf" srcId="{B858E40D-2582-4C12-80FC-AEDD2AC56B91}" destId="{7AFEFEB7-46BA-4D35-9C52-CCDC26E19617}" srcOrd="5" destOrd="0" presId="urn:microsoft.com/office/officeart/2005/8/layout/default"/>
    <dgm:cxn modelId="{35412D11-F2CD-43D5-A32A-316232AF754D}" type="presParOf" srcId="{B858E40D-2582-4C12-80FC-AEDD2AC56B91}" destId="{BB3A62ED-A7C5-48B2-B798-C5DE904208E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BA1FD5-D32A-4562-A87E-1B9867EE1C2D}" type="doc">
      <dgm:prSet loTypeId="urn:microsoft.com/office/officeart/2005/8/layout/process5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9FC3C26-1741-429B-89D6-1F438740DB4E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структуре должен быть департамент СЭЗ либо программное направление по развитию субъектов СЭЗ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EDFC20-7DE7-4FC3-9ABD-ACA84EEB24A1}" type="parTrans" cxnId="{1C7DE512-50FA-4252-8DF2-F4683FC90788}">
      <dgm:prSet/>
      <dgm:spPr/>
      <dgm:t>
        <a:bodyPr/>
        <a:lstStyle/>
        <a:p>
          <a:endParaRPr lang="ru-RU"/>
        </a:p>
      </dgm:t>
    </dgm:pt>
    <dgm:pt modelId="{ED883C4E-5852-4D8B-9C8F-F870A772D27D}" type="sibTrans" cxnId="{1C7DE512-50FA-4252-8DF2-F4683FC90788}">
      <dgm:prSet/>
      <dgm:spPr/>
      <dgm:t>
        <a:bodyPr/>
        <a:lstStyle/>
        <a:p>
          <a:endParaRPr lang="ru-RU"/>
        </a:p>
      </dgm:t>
    </dgm:pt>
    <dgm:pt modelId="{B27124CC-9A22-44FA-82BE-EF5AF0FF34BA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корпоративную, функциональные, территориальные стратегии для СЭЗ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E93021-35A1-40EB-A4DF-605F27D8ACF2}" type="parTrans" cxnId="{6EF57C6A-8940-4FAA-932F-D4CD965A5F77}">
      <dgm:prSet/>
      <dgm:spPr/>
      <dgm:t>
        <a:bodyPr/>
        <a:lstStyle/>
        <a:p>
          <a:endParaRPr lang="ru-RU"/>
        </a:p>
      </dgm:t>
    </dgm:pt>
    <dgm:pt modelId="{24C28D63-BF0A-4B8B-8D7D-B6A193D41E62}" type="sibTrans" cxnId="{6EF57C6A-8940-4FAA-932F-D4CD965A5F77}">
      <dgm:prSet/>
      <dgm:spPr/>
      <dgm:t>
        <a:bodyPr/>
        <a:lstStyle/>
        <a:p>
          <a:endParaRPr lang="ru-RU"/>
        </a:p>
      </dgm:t>
    </dgm:pt>
    <dgm:pt modelId="{025CFC7D-E37C-4FEA-8599-52701B52B881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Усилить компонент по привлечению инвестиций, продвижению и позиционированию (АПИ)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283464-3CFB-4F00-ACEF-3296075A4569}" type="parTrans" cxnId="{F5B6DA0A-4CD7-48AE-B85F-B680CF0D9F02}">
      <dgm:prSet/>
      <dgm:spPr/>
      <dgm:t>
        <a:bodyPr/>
        <a:lstStyle/>
        <a:p>
          <a:endParaRPr lang="ru-RU"/>
        </a:p>
      </dgm:t>
    </dgm:pt>
    <dgm:pt modelId="{63620ED4-2FD4-47A5-B9A9-2EEC0AFC8A4B}" type="sibTrans" cxnId="{F5B6DA0A-4CD7-48AE-B85F-B680CF0D9F02}">
      <dgm:prSet/>
      <dgm:spPr/>
      <dgm:t>
        <a:bodyPr/>
        <a:lstStyle/>
        <a:p>
          <a:endParaRPr lang="ru-RU"/>
        </a:p>
      </dgm:t>
    </dgm:pt>
    <dgm:pt modelId="{81866501-5D41-407C-A647-CC21EDE2259F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пакет возмездных и безвозмездных услуг для резидентов СЭЗ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1920E2-46A3-43B2-8ED8-94FE1FECDF3B}" type="parTrans" cxnId="{E6D8C28D-363D-402F-9C69-4E7E1EF05B55}">
      <dgm:prSet/>
      <dgm:spPr/>
      <dgm:t>
        <a:bodyPr/>
        <a:lstStyle/>
        <a:p>
          <a:endParaRPr lang="ru-RU"/>
        </a:p>
      </dgm:t>
    </dgm:pt>
    <dgm:pt modelId="{B541B80B-9662-4F88-B957-90035C3BB37B}" type="sibTrans" cxnId="{E6D8C28D-363D-402F-9C69-4E7E1EF05B55}">
      <dgm:prSet/>
      <dgm:spPr/>
      <dgm:t>
        <a:bodyPr/>
        <a:lstStyle/>
        <a:p>
          <a:endParaRPr lang="ru-RU"/>
        </a:p>
      </dgm:t>
    </dgm:pt>
    <dgm:pt modelId="{BA9B639D-38A7-4A00-A5BF-FEAB7E5B0BA0}">
      <dgm:prSet phldrT="[Текст]" custT="1"/>
      <dgm:spPr/>
      <dgm:t>
        <a:bodyPr/>
        <a:lstStyle/>
        <a:p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Наладить коммуникации и «осознанные» отношения с субъектами и прочими контрагентами (на базе бизнес-антропологии)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8FFCF4-A1CF-4E39-A0CF-1CE02A921A7E}" type="parTrans" cxnId="{36C6764C-717E-497E-8D1F-FA079716AADF}">
      <dgm:prSet/>
      <dgm:spPr/>
      <dgm:t>
        <a:bodyPr/>
        <a:lstStyle/>
        <a:p>
          <a:endParaRPr lang="ru-RU"/>
        </a:p>
      </dgm:t>
    </dgm:pt>
    <dgm:pt modelId="{BA93DFF5-874D-4991-8AA6-82B4B7FE25C7}" type="sibTrans" cxnId="{36C6764C-717E-497E-8D1F-FA079716AADF}">
      <dgm:prSet/>
      <dgm:spPr/>
      <dgm:t>
        <a:bodyPr/>
        <a:lstStyle/>
        <a:p>
          <a:endParaRPr lang="ru-RU"/>
        </a:p>
      </dgm:t>
    </dgm:pt>
    <dgm:pt modelId="{2545739A-0CD9-4A1C-A714-70FB51AA7CEA}">
      <dgm:prSet phldrT="[Текст]" custT="1"/>
      <dgm:spPr/>
      <dgm:t>
        <a:bodyPr/>
        <a:lstStyle/>
        <a:p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Обеспечить прозрачность и публичность в финансах, закупках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FF2B38-935C-4EFC-9D97-42365FA2E45D}" type="parTrans" cxnId="{B655531A-96B9-4CB5-B5F1-8FCCAAADFB86}">
      <dgm:prSet/>
      <dgm:spPr/>
      <dgm:t>
        <a:bodyPr/>
        <a:lstStyle/>
        <a:p>
          <a:endParaRPr lang="ru-RU"/>
        </a:p>
      </dgm:t>
    </dgm:pt>
    <dgm:pt modelId="{2291B854-0AA6-49D4-95E1-C74502E85C39}" type="sibTrans" cxnId="{B655531A-96B9-4CB5-B5F1-8FCCAAADFB86}">
      <dgm:prSet/>
      <dgm:spPr/>
      <dgm:t>
        <a:bodyPr/>
        <a:lstStyle/>
        <a:p>
          <a:endParaRPr lang="ru-RU"/>
        </a:p>
      </dgm:t>
    </dgm:pt>
    <dgm:pt modelId="{A92954A6-7BAA-48EB-B4FF-1FDFD590058B}" type="pres">
      <dgm:prSet presAssocID="{B4BA1FD5-D32A-4562-A87E-1B9867EE1C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023DF1-34DC-4287-8DBB-4EB8422EE408}" type="pres">
      <dgm:prSet presAssocID="{F9FC3C26-1741-429B-89D6-1F438740DB4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2A703-3C26-452E-8F61-5A401CF6BF58}" type="pres">
      <dgm:prSet presAssocID="{ED883C4E-5852-4D8B-9C8F-F870A772D27D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BF6EFBA-7F79-41C1-8C2E-AD2271FA75C1}" type="pres">
      <dgm:prSet presAssocID="{ED883C4E-5852-4D8B-9C8F-F870A772D27D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848412E3-2DAA-44D2-878A-749B628195D5}" type="pres">
      <dgm:prSet presAssocID="{B27124CC-9A22-44FA-82BE-EF5AF0FF34B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76B7D-8316-4DD3-AC18-9BD08D11C1AB}" type="pres">
      <dgm:prSet presAssocID="{24C28D63-BF0A-4B8B-8D7D-B6A193D41E6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FB15FB82-CD0C-49B4-A5E8-E3A74ACCA861}" type="pres">
      <dgm:prSet presAssocID="{24C28D63-BF0A-4B8B-8D7D-B6A193D41E6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B811F3CD-6279-459D-95A9-4809B7294474}" type="pres">
      <dgm:prSet presAssocID="{025CFC7D-E37C-4FEA-8599-52701B52B88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3C9EA-93C7-4A0D-B1DC-060559055A1D}" type="pres">
      <dgm:prSet presAssocID="{63620ED4-2FD4-47A5-B9A9-2EEC0AFC8A4B}" presName="sibTrans" presStyleLbl="sibTrans2D1" presStyleIdx="2" presStyleCnt="5"/>
      <dgm:spPr/>
      <dgm:t>
        <a:bodyPr/>
        <a:lstStyle/>
        <a:p>
          <a:endParaRPr lang="ru-RU"/>
        </a:p>
      </dgm:t>
    </dgm:pt>
    <dgm:pt modelId="{FD79EC75-C610-4182-A841-1600D9886C4F}" type="pres">
      <dgm:prSet presAssocID="{63620ED4-2FD4-47A5-B9A9-2EEC0AFC8A4B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C505BD6-3D82-462E-AED9-F9F74763EEEE}" type="pres">
      <dgm:prSet presAssocID="{81866501-5D41-407C-A647-CC21EDE2259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B9D39-ECF1-4B4D-AEAD-EAE8AD34C545}" type="pres">
      <dgm:prSet presAssocID="{B541B80B-9662-4F88-B957-90035C3BB37B}" presName="sibTrans" presStyleLbl="sibTrans2D1" presStyleIdx="3" presStyleCnt="5"/>
      <dgm:spPr/>
      <dgm:t>
        <a:bodyPr/>
        <a:lstStyle/>
        <a:p>
          <a:endParaRPr lang="ru-RU"/>
        </a:p>
      </dgm:t>
    </dgm:pt>
    <dgm:pt modelId="{3B79B8D7-ADA5-4FBC-AC74-761CCDD791ED}" type="pres">
      <dgm:prSet presAssocID="{B541B80B-9662-4F88-B957-90035C3BB37B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E09DCDDE-B0DA-4265-8CDB-4AA796C4F880}" type="pres">
      <dgm:prSet presAssocID="{BA9B639D-38A7-4A00-A5BF-FEAB7E5B0BA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D8FB5-0081-45B9-8955-939CFCDEE0C8}" type="pres">
      <dgm:prSet presAssocID="{BA93DFF5-874D-4991-8AA6-82B4B7FE25C7}" presName="sibTrans" presStyleLbl="sibTrans2D1" presStyleIdx="4" presStyleCnt="5"/>
      <dgm:spPr/>
      <dgm:t>
        <a:bodyPr/>
        <a:lstStyle/>
        <a:p>
          <a:endParaRPr lang="ru-RU"/>
        </a:p>
      </dgm:t>
    </dgm:pt>
    <dgm:pt modelId="{F47725D0-8C1E-476B-8558-801DCFE39918}" type="pres">
      <dgm:prSet presAssocID="{BA93DFF5-874D-4991-8AA6-82B4B7FE25C7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DE5CFE60-AE6C-4C64-98CB-361E489BCD50}" type="pres">
      <dgm:prSet presAssocID="{2545739A-0CD9-4A1C-A714-70FB51AA7CE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01A2BE-4BAE-4800-B145-D01A22E3D586}" type="presOf" srcId="{ED883C4E-5852-4D8B-9C8F-F870A772D27D}" destId="{DEF2A703-3C26-452E-8F61-5A401CF6BF58}" srcOrd="0" destOrd="0" presId="urn:microsoft.com/office/officeart/2005/8/layout/process5"/>
    <dgm:cxn modelId="{6EF57C6A-8940-4FAA-932F-D4CD965A5F77}" srcId="{B4BA1FD5-D32A-4562-A87E-1B9867EE1C2D}" destId="{B27124CC-9A22-44FA-82BE-EF5AF0FF34BA}" srcOrd="1" destOrd="0" parTransId="{E1E93021-35A1-40EB-A4DF-605F27D8ACF2}" sibTransId="{24C28D63-BF0A-4B8B-8D7D-B6A193D41E62}"/>
    <dgm:cxn modelId="{31FBB1AE-B87A-433B-86E2-0DBDCAC7B2C3}" type="presOf" srcId="{BA9B639D-38A7-4A00-A5BF-FEAB7E5B0BA0}" destId="{E09DCDDE-B0DA-4265-8CDB-4AA796C4F880}" srcOrd="0" destOrd="0" presId="urn:microsoft.com/office/officeart/2005/8/layout/process5"/>
    <dgm:cxn modelId="{F332D847-7FF0-43F3-8637-85728A9B8194}" type="presOf" srcId="{ED883C4E-5852-4D8B-9C8F-F870A772D27D}" destId="{4BF6EFBA-7F79-41C1-8C2E-AD2271FA75C1}" srcOrd="1" destOrd="0" presId="urn:microsoft.com/office/officeart/2005/8/layout/process5"/>
    <dgm:cxn modelId="{4C40F115-54F5-4D06-9DE8-5DA315726B46}" type="presOf" srcId="{63620ED4-2FD4-47A5-B9A9-2EEC0AFC8A4B}" destId="{1713C9EA-93C7-4A0D-B1DC-060559055A1D}" srcOrd="0" destOrd="0" presId="urn:microsoft.com/office/officeart/2005/8/layout/process5"/>
    <dgm:cxn modelId="{1C7DE512-50FA-4252-8DF2-F4683FC90788}" srcId="{B4BA1FD5-D32A-4562-A87E-1B9867EE1C2D}" destId="{F9FC3C26-1741-429B-89D6-1F438740DB4E}" srcOrd="0" destOrd="0" parTransId="{B1EDFC20-7DE7-4FC3-9ABD-ACA84EEB24A1}" sibTransId="{ED883C4E-5852-4D8B-9C8F-F870A772D27D}"/>
    <dgm:cxn modelId="{7B79075E-13BB-4CEA-9721-B66831539E84}" type="presOf" srcId="{B541B80B-9662-4F88-B957-90035C3BB37B}" destId="{3B79B8D7-ADA5-4FBC-AC74-761CCDD791ED}" srcOrd="1" destOrd="0" presId="urn:microsoft.com/office/officeart/2005/8/layout/process5"/>
    <dgm:cxn modelId="{126EE6DD-5A1D-4397-97A3-00E811B3DC6F}" type="presOf" srcId="{81866501-5D41-407C-A647-CC21EDE2259F}" destId="{0C505BD6-3D82-462E-AED9-F9F74763EEEE}" srcOrd="0" destOrd="0" presId="urn:microsoft.com/office/officeart/2005/8/layout/process5"/>
    <dgm:cxn modelId="{E4337BA4-6D04-4EA2-B550-9473212394EE}" type="presOf" srcId="{BA93DFF5-874D-4991-8AA6-82B4B7FE25C7}" destId="{F47725D0-8C1E-476B-8558-801DCFE39918}" srcOrd="1" destOrd="0" presId="urn:microsoft.com/office/officeart/2005/8/layout/process5"/>
    <dgm:cxn modelId="{F5B6DA0A-4CD7-48AE-B85F-B680CF0D9F02}" srcId="{B4BA1FD5-D32A-4562-A87E-1B9867EE1C2D}" destId="{025CFC7D-E37C-4FEA-8599-52701B52B881}" srcOrd="2" destOrd="0" parTransId="{D1283464-3CFB-4F00-ACEF-3296075A4569}" sibTransId="{63620ED4-2FD4-47A5-B9A9-2EEC0AFC8A4B}"/>
    <dgm:cxn modelId="{0E2F4903-E793-4C20-A88D-0A2216045428}" type="presOf" srcId="{24C28D63-BF0A-4B8B-8D7D-B6A193D41E62}" destId="{60676B7D-8316-4DD3-AC18-9BD08D11C1AB}" srcOrd="0" destOrd="0" presId="urn:microsoft.com/office/officeart/2005/8/layout/process5"/>
    <dgm:cxn modelId="{7B61C849-71C5-461E-B1A5-01642B516C11}" type="presOf" srcId="{24C28D63-BF0A-4B8B-8D7D-B6A193D41E62}" destId="{FB15FB82-CD0C-49B4-A5E8-E3A74ACCA861}" srcOrd="1" destOrd="0" presId="urn:microsoft.com/office/officeart/2005/8/layout/process5"/>
    <dgm:cxn modelId="{E6D8C28D-363D-402F-9C69-4E7E1EF05B55}" srcId="{B4BA1FD5-D32A-4562-A87E-1B9867EE1C2D}" destId="{81866501-5D41-407C-A647-CC21EDE2259F}" srcOrd="3" destOrd="0" parTransId="{6B1920E2-46A3-43B2-8ED8-94FE1FECDF3B}" sibTransId="{B541B80B-9662-4F88-B957-90035C3BB37B}"/>
    <dgm:cxn modelId="{1614FA93-2988-46F2-BCB1-947A238E57A3}" type="presOf" srcId="{63620ED4-2FD4-47A5-B9A9-2EEC0AFC8A4B}" destId="{FD79EC75-C610-4182-A841-1600D9886C4F}" srcOrd="1" destOrd="0" presId="urn:microsoft.com/office/officeart/2005/8/layout/process5"/>
    <dgm:cxn modelId="{2C051057-16B3-4C40-B0E7-ACB4842D90C4}" type="presOf" srcId="{025CFC7D-E37C-4FEA-8599-52701B52B881}" destId="{B811F3CD-6279-459D-95A9-4809B7294474}" srcOrd="0" destOrd="0" presId="urn:microsoft.com/office/officeart/2005/8/layout/process5"/>
    <dgm:cxn modelId="{F62B163B-ED24-45A0-84C8-46A604EA7335}" type="presOf" srcId="{B27124CC-9A22-44FA-82BE-EF5AF0FF34BA}" destId="{848412E3-2DAA-44D2-878A-749B628195D5}" srcOrd="0" destOrd="0" presId="urn:microsoft.com/office/officeart/2005/8/layout/process5"/>
    <dgm:cxn modelId="{6EC65E2C-CB03-42BD-A741-094ABC02C514}" type="presOf" srcId="{BA93DFF5-874D-4991-8AA6-82B4B7FE25C7}" destId="{754D8FB5-0081-45B9-8955-939CFCDEE0C8}" srcOrd="0" destOrd="0" presId="urn:microsoft.com/office/officeart/2005/8/layout/process5"/>
    <dgm:cxn modelId="{AA68DA4A-C274-48FF-9E12-80974875F410}" type="presOf" srcId="{B4BA1FD5-D32A-4562-A87E-1B9867EE1C2D}" destId="{A92954A6-7BAA-48EB-B4FF-1FDFD590058B}" srcOrd="0" destOrd="0" presId="urn:microsoft.com/office/officeart/2005/8/layout/process5"/>
    <dgm:cxn modelId="{36C6764C-717E-497E-8D1F-FA079716AADF}" srcId="{B4BA1FD5-D32A-4562-A87E-1B9867EE1C2D}" destId="{BA9B639D-38A7-4A00-A5BF-FEAB7E5B0BA0}" srcOrd="4" destOrd="0" parTransId="{CD8FFCF4-A1CF-4E39-A0CF-1CE02A921A7E}" sibTransId="{BA93DFF5-874D-4991-8AA6-82B4B7FE25C7}"/>
    <dgm:cxn modelId="{78C54ADD-1827-444E-ABE6-E6B63B3F0AAF}" type="presOf" srcId="{F9FC3C26-1741-429B-89D6-1F438740DB4E}" destId="{4C023DF1-34DC-4287-8DBB-4EB8422EE408}" srcOrd="0" destOrd="0" presId="urn:microsoft.com/office/officeart/2005/8/layout/process5"/>
    <dgm:cxn modelId="{4F5D32B0-CB38-4792-8CF8-B6868D0AFF84}" type="presOf" srcId="{B541B80B-9662-4F88-B957-90035C3BB37B}" destId="{4B9B9D39-ECF1-4B4D-AEAD-EAE8AD34C545}" srcOrd="0" destOrd="0" presId="urn:microsoft.com/office/officeart/2005/8/layout/process5"/>
    <dgm:cxn modelId="{B655531A-96B9-4CB5-B5F1-8FCCAAADFB86}" srcId="{B4BA1FD5-D32A-4562-A87E-1B9867EE1C2D}" destId="{2545739A-0CD9-4A1C-A714-70FB51AA7CEA}" srcOrd="5" destOrd="0" parTransId="{D1FF2B38-935C-4EFC-9D97-42365FA2E45D}" sibTransId="{2291B854-0AA6-49D4-95E1-C74502E85C39}"/>
    <dgm:cxn modelId="{8129FA22-D15F-44A6-9D45-132BE54CF08A}" type="presOf" srcId="{2545739A-0CD9-4A1C-A714-70FB51AA7CEA}" destId="{DE5CFE60-AE6C-4C64-98CB-361E489BCD50}" srcOrd="0" destOrd="0" presId="urn:microsoft.com/office/officeart/2005/8/layout/process5"/>
    <dgm:cxn modelId="{CFF96330-4E47-4818-8E94-D99D8C1D89F5}" type="presParOf" srcId="{A92954A6-7BAA-48EB-B4FF-1FDFD590058B}" destId="{4C023DF1-34DC-4287-8DBB-4EB8422EE408}" srcOrd="0" destOrd="0" presId="urn:microsoft.com/office/officeart/2005/8/layout/process5"/>
    <dgm:cxn modelId="{30D62709-D04A-4CDF-9D2A-CC0A0FFC8E4C}" type="presParOf" srcId="{A92954A6-7BAA-48EB-B4FF-1FDFD590058B}" destId="{DEF2A703-3C26-452E-8F61-5A401CF6BF58}" srcOrd="1" destOrd="0" presId="urn:microsoft.com/office/officeart/2005/8/layout/process5"/>
    <dgm:cxn modelId="{20AC962A-3E8B-4AB9-9072-A68F61314798}" type="presParOf" srcId="{DEF2A703-3C26-452E-8F61-5A401CF6BF58}" destId="{4BF6EFBA-7F79-41C1-8C2E-AD2271FA75C1}" srcOrd="0" destOrd="0" presId="urn:microsoft.com/office/officeart/2005/8/layout/process5"/>
    <dgm:cxn modelId="{ED06F5D8-4267-4F70-B6B7-F34EF21EC4AF}" type="presParOf" srcId="{A92954A6-7BAA-48EB-B4FF-1FDFD590058B}" destId="{848412E3-2DAA-44D2-878A-749B628195D5}" srcOrd="2" destOrd="0" presId="urn:microsoft.com/office/officeart/2005/8/layout/process5"/>
    <dgm:cxn modelId="{502B26C4-1011-4464-9803-A0199CA7FB38}" type="presParOf" srcId="{A92954A6-7BAA-48EB-B4FF-1FDFD590058B}" destId="{60676B7D-8316-4DD3-AC18-9BD08D11C1AB}" srcOrd="3" destOrd="0" presId="urn:microsoft.com/office/officeart/2005/8/layout/process5"/>
    <dgm:cxn modelId="{A709F1A5-8C0F-44A5-B52F-2D0B51139519}" type="presParOf" srcId="{60676B7D-8316-4DD3-AC18-9BD08D11C1AB}" destId="{FB15FB82-CD0C-49B4-A5E8-E3A74ACCA861}" srcOrd="0" destOrd="0" presId="urn:microsoft.com/office/officeart/2005/8/layout/process5"/>
    <dgm:cxn modelId="{828DE727-84FB-4C7A-9901-B829DB417E73}" type="presParOf" srcId="{A92954A6-7BAA-48EB-B4FF-1FDFD590058B}" destId="{B811F3CD-6279-459D-95A9-4809B7294474}" srcOrd="4" destOrd="0" presId="urn:microsoft.com/office/officeart/2005/8/layout/process5"/>
    <dgm:cxn modelId="{CC2769CC-BA76-45FD-B666-E3C62AFD9804}" type="presParOf" srcId="{A92954A6-7BAA-48EB-B4FF-1FDFD590058B}" destId="{1713C9EA-93C7-4A0D-B1DC-060559055A1D}" srcOrd="5" destOrd="0" presId="urn:microsoft.com/office/officeart/2005/8/layout/process5"/>
    <dgm:cxn modelId="{7A67B7FD-A28D-48E8-A030-486BA824A250}" type="presParOf" srcId="{1713C9EA-93C7-4A0D-B1DC-060559055A1D}" destId="{FD79EC75-C610-4182-A841-1600D9886C4F}" srcOrd="0" destOrd="0" presId="urn:microsoft.com/office/officeart/2005/8/layout/process5"/>
    <dgm:cxn modelId="{34DDE601-18EF-488F-9141-D781C6178FA9}" type="presParOf" srcId="{A92954A6-7BAA-48EB-B4FF-1FDFD590058B}" destId="{0C505BD6-3D82-462E-AED9-F9F74763EEEE}" srcOrd="6" destOrd="0" presId="urn:microsoft.com/office/officeart/2005/8/layout/process5"/>
    <dgm:cxn modelId="{3BC3F527-DB17-4049-86B5-8A661065E132}" type="presParOf" srcId="{A92954A6-7BAA-48EB-B4FF-1FDFD590058B}" destId="{4B9B9D39-ECF1-4B4D-AEAD-EAE8AD34C545}" srcOrd="7" destOrd="0" presId="urn:microsoft.com/office/officeart/2005/8/layout/process5"/>
    <dgm:cxn modelId="{14E60A66-B7FA-42CE-A625-3DC3D820EBDC}" type="presParOf" srcId="{4B9B9D39-ECF1-4B4D-AEAD-EAE8AD34C545}" destId="{3B79B8D7-ADA5-4FBC-AC74-761CCDD791ED}" srcOrd="0" destOrd="0" presId="urn:microsoft.com/office/officeart/2005/8/layout/process5"/>
    <dgm:cxn modelId="{B8466DEE-96AB-4A7A-8705-FCE13BFECC35}" type="presParOf" srcId="{A92954A6-7BAA-48EB-B4FF-1FDFD590058B}" destId="{E09DCDDE-B0DA-4265-8CDB-4AA796C4F880}" srcOrd="8" destOrd="0" presId="urn:microsoft.com/office/officeart/2005/8/layout/process5"/>
    <dgm:cxn modelId="{9AA65E33-A082-44B7-9D5A-43C414E7427A}" type="presParOf" srcId="{A92954A6-7BAA-48EB-B4FF-1FDFD590058B}" destId="{754D8FB5-0081-45B9-8955-939CFCDEE0C8}" srcOrd="9" destOrd="0" presId="urn:microsoft.com/office/officeart/2005/8/layout/process5"/>
    <dgm:cxn modelId="{28CD9CF0-B685-419A-AA67-1F8D343C6304}" type="presParOf" srcId="{754D8FB5-0081-45B9-8955-939CFCDEE0C8}" destId="{F47725D0-8C1E-476B-8558-801DCFE39918}" srcOrd="0" destOrd="0" presId="urn:microsoft.com/office/officeart/2005/8/layout/process5"/>
    <dgm:cxn modelId="{C55F189D-80F9-4B75-AE96-3A7B612A5F0A}" type="presParOf" srcId="{A92954A6-7BAA-48EB-B4FF-1FDFD590058B}" destId="{DE5CFE60-AE6C-4C64-98CB-361E489BCD50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3DED03-E827-4DCD-9E9A-C4067C8A3883}" type="doc">
      <dgm:prSet loTypeId="urn:microsoft.com/office/officeart/2005/8/layout/chevron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DCE50D9-4624-45B9-B109-424D543F4A11}">
      <dgm:prSet phldrT="[Текст]" phldr="1"/>
      <dgm:spPr/>
      <dgm:t>
        <a:bodyPr/>
        <a:lstStyle/>
        <a:p>
          <a:endParaRPr lang="ru-RU"/>
        </a:p>
      </dgm:t>
    </dgm:pt>
    <dgm:pt modelId="{826F9FA0-495B-42B5-91DB-082794396428}" type="parTrans" cxnId="{3438C892-5826-4253-86D9-447C3F98161D}">
      <dgm:prSet/>
      <dgm:spPr/>
      <dgm:t>
        <a:bodyPr/>
        <a:lstStyle/>
        <a:p>
          <a:endParaRPr lang="ru-RU"/>
        </a:p>
      </dgm:t>
    </dgm:pt>
    <dgm:pt modelId="{9F65FFCB-D131-4EFD-B2CF-573E4FFEF6E5}" type="sibTrans" cxnId="{3438C892-5826-4253-86D9-447C3F98161D}">
      <dgm:prSet/>
      <dgm:spPr/>
      <dgm:t>
        <a:bodyPr/>
        <a:lstStyle/>
        <a:p>
          <a:endParaRPr lang="ru-RU"/>
        </a:p>
      </dgm:t>
    </dgm:pt>
    <dgm:pt modelId="{6336EE0F-CA3E-48BE-8197-DD0A751D3456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Создать собственный сайт, журнал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FE6340-5060-464D-B319-97C779A09615}" type="parTrans" cxnId="{12E3D076-4F00-47F1-9F2D-CA3F81066F04}">
      <dgm:prSet/>
      <dgm:spPr/>
      <dgm:t>
        <a:bodyPr/>
        <a:lstStyle/>
        <a:p>
          <a:endParaRPr lang="ru-RU"/>
        </a:p>
      </dgm:t>
    </dgm:pt>
    <dgm:pt modelId="{C6BFCE64-B480-4027-AF7E-2956458F61AD}" type="sibTrans" cxnId="{12E3D076-4F00-47F1-9F2D-CA3F81066F04}">
      <dgm:prSet/>
      <dgm:spPr/>
      <dgm:t>
        <a:bodyPr/>
        <a:lstStyle/>
        <a:p>
          <a:endParaRPr lang="ru-RU"/>
        </a:p>
      </dgm:t>
    </dgm:pt>
    <dgm:pt modelId="{698B03DD-1397-49B7-B314-F5A2717E7216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Наладить базовую инфраструктуру</a:t>
          </a:r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коммуникации, сети, безопасность, оснащение и т.д.)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ECA2E8-DF10-4A5D-868C-195603A3EA91}" type="parTrans" cxnId="{C653DF92-B007-4440-BDE3-683153745CBE}">
      <dgm:prSet/>
      <dgm:spPr/>
      <dgm:t>
        <a:bodyPr/>
        <a:lstStyle/>
        <a:p>
          <a:endParaRPr lang="ru-RU"/>
        </a:p>
      </dgm:t>
    </dgm:pt>
    <dgm:pt modelId="{0735A804-A973-483C-9935-64E991D5AE12}" type="sibTrans" cxnId="{C653DF92-B007-4440-BDE3-683153745CBE}">
      <dgm:prSet/>
      <dgm:spPr/>
      <dgm:t>
        <a:bodyPr/>
        <a:lstStyle/>
        <a:p>
          <a:endParaRPr lang="ru-RU"/>
        </a:p>
      </dgm:t>
    </dgm:pt>
    <dgm:pt modelId="{71DAB1CF-F3FC-4DEE-B6E7-2EEED49223FE}">
      <dgm:prSet phldrT="[Текст]" phldr="1"/>
      <dgm:spPr/>
      <dgm:t>
        <a:bodyPr/>
        <a:lstStyle/>
        <a:p>
          <a:endParaRPr lang="ru-RU"/>
        </a:p>
      </dgm:t>
    </dgm:pt>
    <dgm:pt modelId="{D4C829F3-BC85-4D7C-B380-DB19A9B15848}" type="parTrans" cxnId="{6FC6950E-E6BA-4B4F-944D-4888A9A995BD}">
      <dgm:prSet/>
      <dgm:spPr/>
      <dgm:t>
        <a:bodyPr/>
        <a:lstStyle/>
        <a:p>
          <a:endParaRPr lang="ru-RU"/>
        </a:p>
      </dgm:t>
    </dgm:pt>
    <dgm:pt modelId="{D817CEC7-4A44-485D-9DEE-7FB695CAC7EB}" type="sibTrans" cxnId="{6FC6950E-E6BA-4B4F-944D-4888A9A995BD}">
      <dgm:prSet/>
      <dgm:spPr/>
      <dgm:t>
        <a:bodyPr/>
        <a:lstStyle/>
        <a:p>
          <a:endParaRPr lang="ru-RU"/>
        </a:p>
      </dgm:t>
    </dgm:pt>
    <dgm:pt modelId="{40FA760D-57BA-42E0-B4F0-82CCD82168B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Содействовать развитию и продвижению субъектов СЭЗ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5B7999-80AB-43D8-9A07-F56BEAB4858A}" type="parTrans" cxnId="{5893DD62-DB0C-4B1C-AE12-1CC17A0129B6}">
      <dgm:prSet/>
      <dgm:spPr/>
      <dgm:t>
        <a:bodyPr/>
        <a:lstStyle/>
        <a:p>
          <a:endParaRPr lang="ru-RU"/>
        </a:p>
      </dgm:t>
    </dgm:pt>
    <dgm:pt modelId="{AD13B56E-5164-460F-9BF5-35A6F04B25BA}" type="sibTrans" cxnId="{5893DD62-DB0C-4B1C-AE12-1CC17A0129B6}">
      <dgm:prSet/>
      <dgm:spPr/>
      <dgm:t>
        <a:bodyPr/>
        <a:lstStyle/>
        <a:p>
          <a:endParaRPr lang="ru-RU"/>
        </a:p>
      </dgm:t>
    </dgm:pt>
    <dgm:pt modelId="{F2FE2CB5-E52E-456F-8025-917B3D35D4DC}">
      <dgm:prSet phldrT="[Текст]"/>
      <dgm:spPr/>
      <dgm:t>
        <a:bodyPr/>
        <a:lstStyle/>
        <a:p>
          <a:endParaRPr lang="ru-RU" sz="1300" dirty="0"/>
        </a:p>
      </dgm:t>
    </dgm:pt>
    <dgm:pt modelId="{C7B27B5F-82F3-446E-8A9F-51F69F508148}" type="parTrans" cxnId="{7F9EBC5A-C79D-4796-A39F-860C3A0E8BC8}">
      <dgm:prSet/>
      <dgm:spPr/>
      <dgm:t>
        <a:bodyPr/>
        <a:lstStyle/>
        <a:p>
          <a:endParaRPr lang="ru-RU"/>
        </a:p>
      </dgm:t>
    </dgm:pt>
    <dgm:pt modelId="{51ECE8A6-A7B7-4CC5-AD8E-83CB74C7904A}" type="sibTrans" cxnId="{7F9EBC5A-C79D-4796-A39F-860C3A0E8BC8}">
      <dgm:prSet/>
      <dgm:spPr/>
      <dgm:t>
        <a:bodyPr/>
        <a:lstStyle/>
        <a:p>
          <a:endParaRPr lang="ru-RU"/>
        </a:p>
      </dgm:t>
    </dgm:pt>
    <dgm:pt modelId="{DE762A05-FC46-404B-8E47-59938AD324A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Корпоративная и функциональные стратегии (маркетинговая, коммуникационная, кадровая, финансовая стратегия)</a:t>
          </a:r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300" dirty="0"/>
        </a:p>
      </dgm:t>
    </dgm:pt>
    <dgm:pt modelId="{BAA5E275-EE31-43CC-8AC2-7F6BBF71CAC5}" type="parTrans" cxnId="{9EE78B8E-6B0D-42DD-A26E-053E28B046D8}">
      <dgm:prSet/>
      <dgm:spPr/>
    </dgm:pt>
    <dgm:pt modelId="{EF294507-729C-4953-8D91-BF432918FBB9}" type="sibTrans" cxnId="{9EE78B8E-6B0D-42DD-A26E-053E28B046D8}">
      <dgm:prSet/>
      <dgm:spPr/>
    </dgm:pt>
    <dgm:pt modelId="{C850BD64-D253-4D4A-AE20-BB7A64C42FC4}" type="pres">
      <dgm:prSet presAssocID="{153DED03-E827-4DCD-9E9A-C4067C8A388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7EB54A-9E55-4030-981A-CC51FA58CFD8}" type="pres">
      <dgm:prSet presAssocID="{4DCE50D9-4624-45B9-B109-424D543F4A11}" presName="composite" presStyleCnt="0"/>
      <dgm:spPr/>
    </dgm:pt>
    <dgm:pt modelId="{23C642A1-3AEB-424D-8EA9-CCBEE9CB0B7A}" type="pres">
      <dgm:prSet presAssocID="{4DCE50D9-4624-45B9-B109-424D543F4A11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410E8-644B-45A9-81D2-A46A52BD3216}" type="pres">
      <dgm:prSet presAssocID="{4DCE50D9-4624-45B9-B109-424D543F4A11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56BCF-6033-42D4-ADDC-9A43661B5FCC}" type="pres">
      <dgm:prSet presAssocID="{9F65FFCB-D131-4EFD-B2CF-573E4FFEF6E5}" presName="sp" presStyleCnt="0"/>
      <dgm:spPr/>
    </dgm:pt>
    <dgm:pt modelId="{646AACB1-B27E-455C-A791-8337F2950453}" type="pres">
      <dgm:prSet presAssocID="{71DAB1CF-F3FC-4DEE-B6E7-2EEED49223FE}" presName="composite" presStyleCnt="0"/>
      <dgm:spPr/>
    </dgm:pt>
    <dgm:pt modelId="{12B3D0B6-96CA-4F1B-A5ED-3AF38AD72DFA}" type="pres">
      <dgm:prSet presAssocID="{71DAB1CF-F3FC-4DEE-B6E7-2EEED49223FE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A0BF3-C84A-4188-8347-1DAB04D8FDFE}" type="pres">
      <dgm:prSet presAssocID="{71DAB1CF-F3FC-4DEE-B6E7-2EEED49223FE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44EDE7-CD4E-4669-958B-913648ADA0DA}" type="presOf" srcId="{698B03DD-1397-49B7-B314-F5A2717E7216}" destId="{CF2410E8-644B-45A9-81D2-A46A52BD3216}" srcOrd="0" destOrd="1" presId="urn:microsoft.com/office/officeart/2005/8/layout/chevron2"/>
    <dgm:cxn modelId="{6FC6950E-E6BA-4B4F-944D-4888A9A995BD}" srcId="{153DED03-E827-4DCD-9E9A-C4067C8A3883}" destId="{71DAB1CF-F3FC-4DEE-B6E7-2EEED49223FE}" srcOrd="1" destOrd="0" parTransId="{D4C829F3-BC85-4D7C-B380-DB19A9B15848}" sibTransId="{D817CEC7-4A44-485D-9DEE-7FB695CAC7EB}"/>
    <dgm:cxn modelId="{5893DD62-DB0C-4B1C-AE12-1CC17A0129B6}" srcId="{71DAB1CF-F3FC-4DEE-B6E7-2EEED49223FE}" destId="{40FA760D-57BA-42E0-B4F0-82CCD82168B4}" srcOrd="0" destOrd="0" parTransId="{365B7999-80AB-43D8-9A07-F56BEAB4858A}" sibTransId="{AD13B56E-5164-460F-9BF5-35A6F04B25BA}"/>
    <dgm:cxn modelId="{1C9BE7D2-AF94-4B88-96B1-C6DE48D87726}" type="presOf" srcId="{F2FE2CB5-E52E-456F-8025-917B3D35D4DC}" destId="{CF2410E8-644B-45A9-81D2-A46A52BD3216}" srcOrd="0" destOrd="2" presId="urn:microsoft.com/office/officeart/2005/8/layout/chevron2"/>
    <dgm:cxn modelId="{7F9EBC5A-C79D-4796-A39F-860C3A0E8BC8}" srcId="{4DCE50D9-4624-45B9-B109-424D543F4A11}" destId="{F2FE2CB5-E52E-456F-8025-917B3D35D4DC}" srcOrd="2" destOrd="0" parTransId="{C7B27B5F-82F3-446E-8A9F-51F69F508148}" sibTransId="{51ECE8A6-A7B7-4CC5-AD8E-83CB74C7904A}"/>
    <dgm:cxn modelId="{9AE0D70E-56EA-4B59-9FAB-909B3B518621}" type="presOf" srcId="{40FA760D-57BA-42E0-B4F0-82CCD82168B4}" destId="{2CBA0BF3-C84A-4188-8347-1DAB04D8FDFE}" srcOrd="0" destOrd="0" presId="urn:microsoft.com/office/officeart/2005/8/layout/chevron2"/>
    <dgm:cxn modelId="{F14DE859-BB27-4357-967F-20EF4EC098EC}" type="presOf" srcId="{6336EE0F-CA3E-48BE-8197-DD0A751D3456}" destId="{CF2410E8-644B-45A9-81D2-A46A52BD3216}" srcOrd="0" destOrd="0" presId="urn:microsoft.com/office/officeart/2005/8/layout/chevron2"/>
    <dgm:cxn modelId="{3438C892-5826-4253-86D9-447C3F98161D}" srcId="{153DED03-E827-4DCD-9E9A-C4067C8A3883}" destId="{4DCE50D9-4624-45B9-B109-424D543F4A11}" srcOrd="0" destOrd="0" parTransId="{826F9FA0-495B-42B5-91DB-082794396428}" sibTransId="{9F65FFCB-D131-4EFD-B2CF-573E4FFEF6E5}"/>
    <dgm:cxn modelId="{17455FAF-D37D-4C23-AABC-AE518B001C17}" type="presOf" srcId="{4DCE50D9-4624-45B9-B109-424D543F4A11}" destId="{23C642A1-3AEB-424D-8EA9-CCBEE9CB0B7A}" srcOrd="0" destOrd="0" presId="urn:microsoft.com/office/officeart/2005/8/layout/chevron2"/>
    <dgm:cxn modelId="{2BA3A767-C592-447B-AEA9-938E08E837DC}" type="presOf" srcId="{153DED03-E827-4DCD-9E9A-C4067C8A3883}" destId="{C850BD64-D253-4D4A-AE20-BB7A64C42FC4}" srcOrd="0" destOrd="0" presId="urn:microsoft.com/office/officeart/2005/8/layout/chevron2"/>
    <dgm:cxn modelId="{12E3D076-4F00-47F1-9F2D-CA3F81066F04}" srcId="{4DCE50D9-4624-45B9-B109-424D543F4A11}" destId="{6336EE0F-CA3E-48BE-8197-DD0A751D3456}" srcOrd="0" destOrd="0" parTransId="{73FE6340-5060-464D-B319-97C779A09615}" sibTransId="{C6BFCE64-B480-4027-AF7E-2956458F61AD}"/>
    <dgm:cxn modelId="{C653DF92-B007-4440-BDE3-683153745CBE}" srcId="{4DCE50D9-4624-45B9-B109-424D543F4A11}" destId="{698B03DD-1397-49B7-B314-F5A2717E7216}" srcOrd="1" destOrd="0" parTransId="{15ECA2E8-DF10-4A5D-868C-195603A3EA91}" sibTransId="{0735A804-A973-483C-9935-64E991D5AE12}"/>
    <dgm:cxn modelId="{9EE78B8E-6B0D-42DD-A26E-053E28B046D8}" srcId="{71DAB1CF-F3FC-4DEE-B6E7-2EEED49223FE}" destId="{DE762A05-FC46-404B-8E47-59938AD324A7}" srcOrd="1" destOrd="0" parTransId="{BAA5E275-EE31-43CC-8AC2-7F6BBF71CAC5}" sibTransId="{EF294507-729C-4953-8D91-BF432918FBB9}"/>
    <dgm:cxn modelId="{20100215-584F-4044-8747-CC9BC9BFF35E}" type="presOf" srcId="{71DAB1CF-F3FC-4DEE-B6E7-2EEED49223FE}" destId="{12B3D0B6-96CA-4F1B-A5ED-3AF38AD72DFA}" srcOrd="0" destOrd="0" presId="urn:microsoft.com/office/officeart/2005/8/layout/chevron2"/>
    <dgm:cxn modelId="{24DE2E88-87B9-4635-86FE-FDF4F1448BFD}" type="presOf" srcId="{DE762A05-FC46-404B-8E47-59938AD324A7}" destId="{2CBA0BF3-C84A-4188-8347-1DAB04D8FDFE}" srcOrd="0" destOrd="1" presId="urn:microsoft.com/office/officeart/2005/8/layout/chevron2"/>
    <dgm:cxn modelId="{4CC67744-1A58-4356-BFC7-F138FCEC992A}" type="presParOf" srcId="{C850BD64-D253-4D4A-AE20-BB7A64C42FC4}" destId="{997EB54A-9E55-4030-981A-CC51FA58CFD8}" srcOrd="0" destOrd="0" presId="urn:microsoft.com/office/officeart/2005/8/layout/chevron2"/>
    <dgm:cxn modelId="{D200A33E-B872-4313-AB84-B3BDEB6952E6}" type="presParOf" srcId="{997EB54A-9E55-4030-981A-CC51FA58CFD8}" destId="{23C642A1-3AEB-424D-8EA9-CCBEE9CB0B7A}" srcOrd="0" destOrd="0" presId="urn:microsoft.com/office/officeart/2005/8/layout/chevron2"/>
    <dgm:cxn modelId="{FB815030-4437-492F-A950-541AD46DC8A1}" type="presParOf" srcId="{997EB54A-9E55-4030-981A-CC51FA58CFD8}" destId="{CF2410E8-644B-45A9-81D2-A46A52BD3216}" srcOrd="1" destOrd="0" presId="urn:microsoft.com/office/officeart/2005/8/layout/chevron2"/>
    <dgm:cxn modelId="{CFF9A70F-6077-4E47-ADDB-C0BC90B8AF95}" type="presParOf" srcId="{C850BD64-D253-4D4A-AE20-BB7A64C42FC4}" destId="{5CB56BCF-6033-42D4-ADDC-9A43661B5FCC}" srcOrd="1" destOrd="0" presId="urn:microsoft.com/office/officeart/2005/8/layout/chevron2"/>
    <dgm:cxn modelId="{FA42A1FA-CCEE-4FAF-B851-2090D6F8BCE8}" type="presParOf" srcId="{C850BD64-D253-4D4A-AE20-BB7A64C42FC4}" destId="{646AACB1-B27E-455C-A791-8337F2950453}" srcOrd="2" destOrd="0" presId="urn:microsoft.com/office/officeart/2005/8/layout/chevron2"/>
    <dgm:cxn modelId="{8483D97E-1135-4C7D-8A45-09EF6091C8DD}" type="presParOf" srcId="{646AACB1-B27E-455C-A791-8337F2950453}" destId="{12B3D0B6-96CA-4F1B-A5ED-3AF38AD72DFA}" srcOrd="0" destOrd="0" presId="urn:microsoft.com/office/officeart/2005/8/layout/chevron2"/>
    <dgm:cxn modelId="{5021194C-5691-432D-944E-9BE6BC643006}" type="presParOf" srcId="{646AACB1-B27E-455C-A791-8337F2950453}" destId="{2CBA0BF3-C84A-4188-8347-1DAB04D8FD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4AF7A-0E3E-4E0C-B1D4-B1C1C2A59FEE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33067-86BE-41CA-88BF-FF3F7E0CC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11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EDC5E-6CB2-4B83-A662-09381A5A17F7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A5110-005E-4E5F-8E34-3D5C66E55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464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A5110-005E-4E5F-8E34-3D5C66E5544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76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A5110-005E-4E5F-8E34-3D5C66E5544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1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161455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104456" y="2597156"/>
            <a:ext cx="47880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СЭЗ – НОВЫЕ ТОЧКИ РОСТА</a:t>
            </a:r>
            <a:endParaRPr lang="en-US" altLang="ko-KR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465958174"/>
              </p:ext>
            </p:extLst>
          </p:nvPr>
        </p:nvGraphicFramePr>
        <p:xfrm>
          <a:off x="611560" y="1340768"/>
          <a:ext cx="8280920" cy="51125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31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99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59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99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99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41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923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  <a:r>
                        <a:rPr lang="ru-RU" dirty="0" smtClean="0"/>
                        <a:t>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Бишкек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Каракол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Нарын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Лейлек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Маймак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67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Автомобильный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3600" dirty="0" smtClean="0"/>
                        <a:t>★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3600" smtClean="0"/>
                        <a:t>★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3600" smtClean="0"/>
                        <a:t>★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3600" smtClean="0"/>
                        <a:t>★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3600" dirty="0" smtClean="0"/>
                        <a:t>★</a:t>
                      </a:r>
                      <a:endParaRPr lang="ru-RU" sz="3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67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Железнодорожный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/>
                        <a:t>★</a:t>
                      </a:r>
                      <a:endParaRPr lang="ru-RU" sz="3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/>
                        <a:t>★</a:t>
                      </a:r>
                      <a:endParaRPr lang="ru-RU" sz="3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/>
                        <a:t>★</a:t>
                      </a:r>
                      <a:endParaRPr lang="ru-RU" sz="3600" b="1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2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Воздушный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3600" smtClean="0"/>
                        <a:t>★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3600" dirty="0" smtClean="0"/>
                        <a:t>★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2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Водный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/>
                        <a:t>★</a:t>
                      </a:r>
                      <a:endParaRPr lang="ru-RU" sz="3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00392" y="19759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0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 ОСОБЕННОСТИ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273560678"/>
              </p:ext>
            </p:extLst>
          </p:nvPr>
        </p:nvGraphicFramePr>
        <p:xfrm>
          <a:off x="250825" y="1196975"/>
          <a:ext cx="8642350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72400" y="19759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11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V="1">
            <a:off x="1942697" y="2995009"/>
            <a:ext cx="719138" cy="0"/>
          </a:xfrm>
          <a:prstGeom prst="line">
            <a:avLst/>
          </a:prstGeom>
          <a:ln w="22225">
            <a:solidFill>
              <a:schemeClr val="tx2"/>
            </a:solidFill>
            <a:headEnd/>
            <a:tailEnd type="triangle" w="med" len="med"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H="1" flipV="1">
            <a:off x="6768697" y="2995009"/>
            <a:ext cx="0" cy="668787"/>
          </a:xfrm>
          <a:prstGeom prst="line">
            <a:avLst/>
          </a:prstGeom>
          <a:ln w="22225">
            <a:solidFill>
              <a:schemeClr val="tx2"/>
            </a:solidFill>
            <a:headEnd/>
            <a:tailEnd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AutoShape 19"/>
          <p:cNvSpPr>
            <a:spLocks noChangeArrowheads="1"/>
          </p:cNvSpPr>
          <p:nvPr/>
        </p:nvSpPr>
        <p:spPr bwMode="auto">
          <a:xfrm>
            <a:off x="4676526" y="1196752"/>
            <a:ext cx="4322483" cy="129624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Ввоз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ностранных товаров в СЭЗ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помещенные под таможенную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процедуру «свободной таможенная зона»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9"/>
          <p:cNvSpPr>
            <a:spLocks noChangeArrowheads="1"/>
          </p:cNvSpPr>
          <p:nvPr/>
        </p:nvSpPr>
        <p:spPr bwMode="auto">
          <a:xfrm>
            <a:off x="215344" y="1196752"/>
            <a:ext cx="3710656" cy="129624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Ввоз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иностранных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товаров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(импорт) в Кыргызстан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2661835" y="2706878"/>
            <a:ext cx="1439862" cy="5762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ru-RU" dirty="0">
              <a:solidFill>
                <a:srgbClr val="0066FF"/>
              </a:solidFill>
            </a:endParaRPr>
          </a:p>
          <a:p>
            <a:pPr eaLnBrk="1" hangingPunct="1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Кыргызстан</a:t>
            </a:r>
          </a:p>
          <a:p>
            <a:endParaRPr lang="ru-RU" dirty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6335309" y="2995009"/>
            <a:ext cx="1009650" cy="0"/>
          </a:xfrm>
          <a:prstGeom prst="line">
            <a:avLst/>
          </a:prstGeom>
          <a:ln w="22225">
            <a:solidFill>
              <a:schemeClr val="tx2"/>
            </a:solidFill>
            <a:headEnd/>
            <a:tailEnd type="triangle" w="med" len="med"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2303060" y="2997845"/>
            <a:ext cx="0" cy="665950"/>
          </a:xfrm>
          <a:prstGeom prst="line">
            <a:avLst/>
          </a:prstGeom>
          <a:ln w="22225">
            <a:solidFill>
              <a:schemeClr val="tx2"/>
            </a:solidFill>
            <a:headEnd/>
            <a:tailEnd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214034" y="3663796"/>
            <a:ext cx="3959379" cy="30775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l"/>
            <a:endParaRPr lang="ru-RU" dirty="0">
              <a:solidFill>
                <a:srgbClr val="0066FF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пошлины уплачиваются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 с налоговым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Кодексами Кыргызской Республики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 соответствии с законодательством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 в сфере таможенного дела.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8288"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 – 12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indent="268288"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Таможенные пошлины – </a:t>
            </a:r>
          </a:p>
          <a:p>
            <a:pPr marL="342900" indent="-34290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согласно законодательства КР в сфере </a:t>
            </a:r>
          </a:p>
          <a:p>
            <a:pPr marL="342900" indent="-34290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таможенного дела и законодательства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ЕАЭС.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4606522" y="3663796"/>
            <a:ext cx="4392487" cy="30775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Таможенная пошлина не уплачивается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 не платятся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нетарифного регулирования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применяются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hlink"/>
              </a:solidFill>
            </a:endParaRPr>
          </a:p>
          <a:p>
            <a:endParaRPr lang="ru-RU" dirty="0"/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4390622" y="576064"/>
            <a:ext cx="0" cy="6858000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4608109" y="2708920"/>
            <a:ext cx="1727200" cy="5762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страны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285347" y="2706878"/>
            <a:ext cx="1657350" cy="5762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страны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7344959" y="2708920"/>
            <a:ext cx="1728788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ru-RU" dirty="0">
              <a:solidFill>
                <a:srgbClr val="0066FF"/>
              </a:solidFill>
            </a:endParaRPr>
          </a:p>
          <a:p>
            <a:pPr algn="ctr" eaLnBrk="1" hangingPunct="1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СЭЗ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172400" y="19759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2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3617626" y="2168525"/>
            <a:ext cx="2376488" cy="0"/>
          </a:xfrm>
          <a:prstGeom prst="line">
            <a:avLst/>
          </a:prstGeom>
          <a:ln>
            <a:solidFill>
              <a:schemeClr val="tx2"/>
            </a:solidFill>
            <a:headEnd/>
            <a:tailEnd type="triangle" w="med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2699792" y="2708349"/>
            <a:ext cx="4392166" cy="403217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 и пошлины </a:t>
            </a:r>
          </a:p>
          <a:p>
            <a:pPr marL="342900" indent="-342900" algn="l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налоговым </a:t>
            </a:r>
          </a:p>
          <a:p>
            <a:pPr marL="342900" indent="-342900" algn="l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аконодательством и </a:t>
            </a:r>
          </a:p>
          <a:p>
            <a:pPr marL="342900" indent="-342900"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законодательством КР в сфере </a:t>
            </a:r>
          </a:p>
          <a:p>
            <a:pPr marL="342900" indent="-342900"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Таможенного дела.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/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 – 12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marL="342900" indent="-342900" algn="l"/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Таможенные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пошлины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342900" indent="-342900" algn="l"/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законодательства КР в сфере </a:t>
            </a:r>
          </a:p>
          <a:p>
            <a:pPr marL="342900" indent="-342900"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таможенного дела и законодательства ЕАЭС.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Оплата за право осуществления деятельности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территории СЭЗ в качестве субъекта СЭЗ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устанавливается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размере в размере от 0,5%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2% с выручки от реализации товаров, работ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услуг.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6067139" y="1881188"/>
            <a:ext cx="2495550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Внутренний рынок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Кыргызстана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1025239" y="1952625"/>
            <a:ext cx="2495550" cy="504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СЭЗ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466558" y="1161132"/>
            <a:ext cx="8353913" cy="504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Вывоз произведенных товаров в СЭЗ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территорию Кыргызской Республики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4646665" y="2199073"/>
            <a:ext cx="570" cy="509276"/>
          </a:xfrm>
          <a:prstGeom prst="line">
            <a:avLst/>
          </a:prstGeom>
          <a:ln>
            <a:solidFill>
              <a:schemeClr val="tx2"/>
            </a:solidFill>
            <a:headEnd/>
            <a:tailEnd type="triangle" w="med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172400" y="19759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72400" y="19759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651153" y="2234828"/>
            <a:ext cx="23764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290763" y="2698006"/>
            <a:ext cx="4824536" cy="403217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вывозе  иностранных товаров: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* Вывозная таможенная пошлина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не уплачивается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*НДС не уплачивается </a:t>
            </a:r>
          </a:p>
          <a:p>
            <a:pPr marL="342900" indent="-342900">
              <a:buFontTx/>
              <a:buChar char="-"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вывозе товаров, признанных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товарами ЕАЭС: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* Вывозная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таможенная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пошлина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уплачивается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* НДС не уплачивается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6100666" y="1947491"/>
            <a:ext cx="2495550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Третьи страны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1058766" y="2018928"/>
            <a:ext cx="2495550" cy="504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СЭЗ Кыргызстан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492910" y="1196752"/>
            <a:ext cx="8223250" cy="504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Вывоз произведенных товаров в СЭЗ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пределы территории ЕАЭС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4680192" y="2265376"/>
            <a:ext cx="0" cy="39611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4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ОПТИМИЗАЦИИ </a:t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 СЭЗ                           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877762155"/>
              </p:ext>
            </p:extLst>
          </p:nvPr>
        </p:nvGraphicFramePr>
        <p:xfrm>
          <a:off x="1691680" y="1340768"/>
          <a:ext cx="72008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8424" y="476672"/>
            <a:ext cx="74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ОПТИМИЗАЦИИ 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СЭЗ                                           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59935620"/>
              </p:ext>
            </p:extLst>
          </p:nvPr>
        </p:nvGraphicFramePr>
        <p:xfrm>
          <a:off x="250825" y="1196975"/>
          <a:ext cx="8642350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72400" y="19759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ПРАВИТЕЛЬСТВА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177943330"/>
              </p:ext>
            </p:extLst>
          </p:nvPr>
        </p:nvGraphicFramePr>
        <p:xfrm>
          <a:off x="395288" y="1341438"/>
          <a:ext cx="8424862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72400" y="19759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ПРАВИТЕЛЬСТВА</a:t>
            </a:r>
            <a:b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Ген дирекций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732057046"/>
              </p:ext>
            </p:extLst>
          </p:nvPr>
        </p:nvGraphicFramePr>
        <p:xfrm>
          <a:off x="179388" y="1196975"/>
          <a:ext cx="8713787" cy="5545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207810" y="4797152"/>
            <a:ext cx="4464496" cy="1640696"/>
            <a:chOff x="1440850" y="0"/>
            <a:chExt cx="2734493" cy="164069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440850" y="0"/>
              <a:ext cx="2734493" cy="164069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1440850" y="0"/>
              <a:ext cx="2734493" cy="16406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Разработать упрощенный правовой режим пребывания иностранных граждан и осуществления ими </a:t>
              </a:r>
              <a:r>
                <a:rPr lang="ru-RU" sz="16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</a:t>
              </a:r>
              <a:r>
                <a:rPr lang="ru-RU" sz="16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деятельности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100392" y="19759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6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ПРАВИТЕЛЬСТВА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3"/>
          <p:cNvSpPr>
            <a:spLocks noGrp="1"/>
          </p:cNvSpPr>
          <p:nvPr>
            <p:ph idx="10"/>
          </p:nvPr>
        </p:nvSpPr>
        <p:spPr>
          <a:xfrm>
            <a:off x="1619672" y="1052736"/>
            <a:ext cx="7077472" cy="5472608"/>
          </a:xfrm>
        </p:spPr>
        <p:txBody>
          <a:bodyPr/>
          <a:lstStyle/>
          <a:p>
            <a:r>
              <a:rPr lang="ru-RU" sz="2400" b="1" dirty="0" smtClean="0"/>
              <a:t>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43580389"/>
              </p:ext>
            </p:extLst>
          </p:nvPr>
        </p:nvGraphicFramePr>
        <p:xfrm>
          <a:off x="1524000" y="1124744"/>
          <a:ext cx="75124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16416" y="172425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СЭЗ – это …                                   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79512" y="1268760"/>
            <a:ext cx="8712968" cy="54006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 </a:t>
            </a:r>
            <a:r>
              <a:rPr lang="ru-RU" sz="4000" b="1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зона </a:t>
            </a:r>
            <a:endParaRPr lang="ru-RU" sz="4000" b="1" dirty="0" smtClean="0">
              <a:solidFill>
                <a:srgbClr val="007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(СЭЗ</a:t>
            </a:r>
            <a:r>
              <a:rPr lang="ru-RU" sz="4000" b="1" dirty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часть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Кыргызской Республики, определяемая законодательством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Кыргызской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Республики, на которой действует особый (специальный правовой) режим осуществления экономической деятельности субъектами СЭЗ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4408" y="19759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112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ПРАВИТЕЛЬСТВА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247403245"/>
              </p:ext>
            </p:extLst>
          </p:nvPr>
        </p:nvGraphicFramePr>
        <p:xfrm>
          <a:off x="179388" y="1196975"/>
          <a:ext cx="8713787" cy="5545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16416" y="172425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ПОТЕНЦИАЛЬНЫЕ РЫНКИ СБЫТА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https://regnum.ru/uploads/pictures/news/2016/06/27/regnum_picture_1467024787651390_norm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91514"/>
            <a:ext cx="2863578" cy="161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2779536"/>
            <a:ext cx="286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Китай: 1,376 млрд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104" y="2809385"/>
            <a:ext cx="286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Афганистан: 3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млн</a:t>
            </a:r>
          </a:p>
        </p:txBody>
      </p:sp>
      <p:pic>
        <p:nvPicPr>
          <p:cNvPr id="22532" name="Picture 4" descr="http://vignette1.wikia.nocookie.net/althistory/images/f/ff/%D0%A4%D0%BB%D0%B0%D0%B3_%D0%90%D1%84%D0%B3%D0%B0%D0%BD%D0%B8%D1%81%D1%82%D0%B0%D0%BD%D0%B0_(%D0%9C%D0%A0%D0%93).png/revision/latest?cb=20131110181719&amp;path-prefix=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20" y="991513"/>
            <a:ext cx="2416145" cy="161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www.telegraf-spb.ru/published/publicdata/B622311/attachments/SC/products_pictures/india-flag_en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76" y="3573016"/>
            <a:ext cx="2923066" cy="182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16405" y="5661248"/>
            <a:ext cx="286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Индия: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1,27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млрд</a:t>
            </a:r>
          </a:p>
        </p:txBody>
      </p:sp>
      <p:pic>
        <p:nvPicPr>
          <p:cNvPr id="22536" name="Picture 8" descr="http://travelask.ru/system/images/files/000/007/054/wysiwyg/%D0%98%D1%80%D0%B0%D0%BD.jpg?140795079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50" y="3573016"/>
            <a:ext cx="3250131" cy="182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08103" y="5670469"/>
            <a:ext cx="286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Иран: 80,17 млн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71681" y="0"/>
            <a:ext cx="712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8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57378" y="2987421"/>
            <a:ext cx="286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ЕС: 508 млн</a:t>
            </a:r>
          </a:p>
        </p:txBody>
      </p:sp>
      <p:pic>
        <p:nvPicPr>
          <p:cNvPr id="23554" name="Picture 2" descr="https://regnum.ru/uploads/pictures/news/2016/07/01/regnum_picture_146738490688082_norm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10" y="1315421"/>
            <a:ext cx="2199457" cy="164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i.artfile.ru/s/90018_030113_57_ArtFile_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93014"/>
            <a:ext cx="2974398" cy="1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10612" y="2998958"/>
            <a:ext cx="286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ОАЭ: 9,4 млн</a:t>
            </a:r>
          </a:p>
        </p:txBody>
      </p:sp>
      <p:pic>
        <p:nvPicPr>
          <p:cNvPr id="23558" name="Picture 6" descr="http://travelask.ru/system/images/files/000/007/148/wysiwyg/%D0%A1%D0%B0%D1%83%D0%B4%D0%BE%D0%B2%D1%81%D0%BA%D0%B0%D1%8F_%D0%90%D1%80%D0%B0%D0%B2%D0%B8%D1%8F.jpg?14079582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650" y="1293014"/>
            <a:ext cx="2974531" cy="1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90795" y="2987421"/>
            <a:ext cx="2863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Саудовская Аравия: 32,4 млн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0" y="3861049"/>
            <a:ext cx="2808090" cy="140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6136" y="5487846"/>
            <a:ext cx="251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Монголия: 3 млн</a:t>
            </a:r>
          </a:p>
        </p:txBody>
      </p:sp>
      <p:pic>
        <p:nvPicPr>
          <p:cNvPr id="1028" name="Picture 4" descr="Картинки по запросу флаг таджикистан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874" y="3861047"/>
            <a:ext cx="2808090" cy="140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75856" y="5455580"/>
            <a:ext cx="280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Таджикистан: 8,59 млн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72400" y="219982"/>
            <a:ext cx="744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99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ПЕРСПЕКТИВЫ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37556134"/>
              </p:ext>
            </p:extLst>
          </p:nvPr>
        </p:nvGraphicFramePr>
        <p:xfrm>
          <a:off x="395288" y="1341438"/>
          <a:ext cx="8424862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72400" y="19759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РЫНОК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20461618"/>
              </p:ext>
            </p:extLst>
          </p:nvPr>
        </p:nvGraphicFramePr>
        <p:xfrm>
          <a:off x="395288" y="1341438"/>
          <a:ext cx="8424862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00392" y="19759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6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936104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0392" y="19759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9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ПРАВОВОЙ РЕЖИМ  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345401390"/>
              </p:ext>
            </p:extLst>
          </p:nvPr>
        </p:nvGraphicFramePr>
        <p:xfrm>
          <a:off x="250825" y="1196975"/>
          <a:ext cx="8642350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16416" y="19759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9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</a:t>
            </a:r>
            <a:endParaRPr lang="ru-RU" dirty="0"/>
          </a:p>
        </p:txBody>
      </p:sp>
      <p:pic>
        <p:nvPicPr>
          <p:cNvPr id="2050" name="Picture 2" descr="Картинки по запросу карта кыргызстан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3" t="12096" r="6771" b="12713"/>
          <a:stretch/>
        </p:blipFill>
        <p:spPr bwMode="auto">
          <a:xfrm>
            <a:off x="180076" y="1628800"/>
            <a:ext cx="873558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СЭЗ\Presentation\SdwcpHHU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t="15228" r="25653" b="15648"/>
          <a:stretch/>
        </p:blipFill>
        <p:spPr bwMode="auto">
          <a:xfrm>
            <a:off x="5754281" y="2280816"/>
            <a:ext cx="257879" cy="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СЭЗ\Presentation\SdwcpHHU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t="15228" r="25653" b="15648"/>
          <a:stretch/>
        </p:blipFill>
        <p:spPr bwMode="auto">
          <a:xfrm>
            <a:off x="5503547" y="2433216"/>
            <a:ext cx="257879" cy="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СЭЗ\Presentation\SdwcpHHU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t="15228" r="25653" b="15648"/>
          <a:stretch/>
        </p:blipFill>
        <p:spPr bwMode="auto">
          <a:xfrm>
            <a:off x="683568" y="5013176"/>
            <a:ext cx="257879" cy="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СЭЗ\Presentation\SdwcpHHU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t="15228" r="25653" b="15648"/>
          <a:stretch/>
        </p:blipFill>
        <p:spPr bwMode="auto">
          <a:xfrm>
            <a:off x="1907704" y="2213854"/>
            <a:ext cx="257879" cy="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СЭЗ\Presentation\SdwcpHHU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t="15228" r="25653" b="15648"/>
          <a:stretch/>
        </p:blipFill>
        <p:spPr bwMode="auto">
          <a:xfrm>
            <a:off x="4170105" y="1895459"/>
            <a:ext cx="257879" cy="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СЭЗ\Presentation\SdwcpHHU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t="15228" r="25653" b="15648"/>
          <a:stretch/>
        </p:blipFill>
        <p:spPr bwMode="auto">
          <a:xfrm>
            <a:off x="4355976" y="1844824"/>
            <a:ext cx="257879" cy="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СЭЗ\Presentation\SdwcpHHU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t="15228" r="25653" b="15648"/>
          <a:stretch/>
        </p:blipFill>
        <p:spPr bwMode="auto">
          <a:xfrm>
            <a:off x="5381752" y="3356992"/>
            <a:ext cx="257879" cy="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3645024"/>
            <a:ext cx="1091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НАРЫН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624" y="5385130"/>
            <a:ext cx="120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ЛЕЙЛЕК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251665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МАЙМАК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6016" y="2699628"/>
            <a:ext cx="243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Субзона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БАЛЫКЧЫ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4048" y="1988840"/>
            <a:ext cx="212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Субзона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ТАМЧЫ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7772" y="1390205"/>
            <a:ext cx="212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Субзона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Акчий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35445" y="1804174"/>
            <a:ext cx="2503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Субзона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Кара-Балта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6143" y="2420888"/>
            <a:ext cx="1941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Субзона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ВДНХ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44408" y="19759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СЭЗ в КР,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584545"/>
              </p:ext>
            </p:extLst>
          </p:nvPr>
        </p:nvGraphicFramePr>
        <p:xfrm>
          <a:off x="251520" y="1412776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44408" y="19759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2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ограждения территории,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       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431982"/>
              </p:ext>
            </p:extLst>
          </p:nvPr>
        </p:nvGraphicFramePr>
        <p:xfrm>
          <a:off x="179512" y="1268760"/>
          <a:ext cx="87129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44408" y="19759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6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субъектов в СЭЗ     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0296989"/>
              </p:ext>
            </p:extLst>
          </p:nvPr>
        </p:nvGraphicFramePr>
        <p:xfrm>
          <a:off x="395536" y="1412776"/>
          <a:ext cx="835292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16416" y="19759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дохода 2010-2015гг.    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73702319"/>
              </p:ext>
            </p:extLst>
          </p:nvPr>
        </p:nvGraphicFramePr>
        <p:xfrm>
          <a:off x="611560" y="1666874"/>
          <a:ext cx="8064896" cy="4858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16416" y="19759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 smtClean="0"/>
              <a:t>Количество рабочих мест</a:t>
            </a:r>
            <a:endParaRPr lang="ky-KG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041016460"/>
              </p:ext>
            </p:extLst>
          </p:nvPr>
        </p:nvGraphicFramePr>
        <p:xfrm>
          <a:off x="468312" y="1412776"/>
          <a:ext cx="84241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00392" y="19759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2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3295</TotalTime>
  <Words>1006</Words>
  <Application>Microsoft Office PowerPoint</Application>
  <PresentationFormat>Экран (4:3)</PresentationFormat>
  <Paragraphs>217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맑은 고딕</vt:lpstr>
      <vt:lpstr>Arial</vt:lpstr>
      <vt:lpstr>Calibri</vt:lpstr>
      <vt:lpstr>Times New Roman</vt:lpstr>
      <vt:lpstr>Wingdings</vt:lpstr>
      <vt:lpstr>Office Theme</vt:lpstr>
      <vt:lpstr>Custom Design</vt:lpstr>
      <vt:lpstr>Презентация PowerPoint</vt:lpstr>
      <vt:lpstr>СЭЗ – это …                                      </vt:lpstr>
      <vt:lpstr>СПЕЦИАЛЬНЫЙ ПРАВОВОЙ РЕЖИМ       </vt:lpstr>
      <vt:lpstr>                                                           </vt:lpstr>
      <vt:lpstr> Общая площадь СЭЗ в КР, Га              </vt:lpstr>
      <vt:lpstr>Процент ограждения территории, %          </vt:lpstr>
      <vt:lpstr>Количество субъектов в СЭЗ      </vt:lpstr>
      <vt:lpstr>Динамика дохода 2010-2015гг.     </vt:lpstr>
      <vt:lpstr>Количество рабочих мест</vt:lpstr>
      <vt:lpstr>                                                         </vt:lpstr>
      <vt:lpstr>ПРОБЛЕМЫ И ОСОБЕННОСТИ   </vt:lpstr>
      <vt:lpstr>Презентация PowerPoint</vt:lpstr>
      <vt:lpstr>Презентация PowerPoint</vt:lpstr>
      <vt:lpstr>Презентация PowerPoint</vt:lpstr>
      <vt:lpstr>ПРЕДЛОЖЕНИЯ ПО ОПТИМИЗАЦИИ  ИНСТИТУТА СЭЗ                            </vt:lpstr>
      <vt:lpstr>ПРЕДЛОЖЕНИЯ ПО ОПТИМИЗАЦИИ  ИНСТИТУТА СЭЗ                                            </vt:lpstr>
      <vt:lpstr>ПЛАНЫ ПРАВИТЕЛЬСТВА</vt:lpstr>
      <vt:lpstr>ПЛАНЫ ПРАВИТЕЛЬСТВА по развитию Ген дирекций</vt:lpstr>
      <vt:lpstr>ПЛАНЫ ПРАВИТЕЛЬСТВА</vt:lpstr>
      <vt:lpstr>ПЛАНЫ ПРАВИТЕЛЬСТВА</vt:lpstr>
      <vt:lpstr>ПОТЕНЦИАЛЬНЫЕ РЫНКИ СБЫТА численность населения</vt:lpstr>
      <vt:lpstr>Презентация PowerPoint</vt:lpstr>
      <vt:lpstr>ПЕРСПЕКТИВЫ</vt:lpstr>
      <vt:lpstr>ВНУТРЕННИЙ РЫНОК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Зулен Авхаджанов</cp:lastModifiedBy>
  <cp:revision>313</cp:revision>
  <cp:lastPrinted>2016-09-27T07:16:09Z</cp:lastPrinted>
  <dcterms:created xsi:type="dcterms:W3CDTF">2014-04-01T16:35:38Z</dcterms:created>
  <dcterms:modified xsi:type="dcterms:W3CDTF">2016-09-27T07:16:28Z</dcterms:modified>
</cp:coreProperties>
</file>