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3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0.xml.rels" ContentType="application/vnd.openxmlformats-package.relationships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13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10.xml" ContentType="application/vnd.openxmlformats-officedocument.theme+xml"/>
  <Override PartName="/ppt/theme/theme5.xml" ContentType="application/vnd.openxmlformats-officedocument.theme+xml"/>
  <Override PartName="/ppt/theme/theme11.xml" ContentType="application/vnd.openxmlformats-officedocument.theme+xml"/>
  <Override PartName="/ppt/theme/theme6.xml" ContentType="application/vnd.openxmlformats-officedocument.theme+xml"/>
  <Override PartName="/ppt/theme/theme12.xml" ContentType="application/vnd.openxmlformats-officedocument.theme+xml"/>
  <Override PartName="/ppt/theme/theme7.xml" ContentType="application/vnd.openxmlformats-officedocument.theme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179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178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177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176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175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167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166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17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173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61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6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7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65.xml.rels" ContentType="application/vnd.openxmlformats-package.relationships+xml"/>
  <Override PartName="/ppt/slideLayouts/_rels/slideLayout163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59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6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18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53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6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5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4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14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5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47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5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50.xml.rels" ContentType="application/vnd.openxmlformats-package.relationships+xml"/>
  <Override PartName="/ppt/slideLayouts/_rels/slideLayout14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56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55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54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45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144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162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69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172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71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57.xml.rels" ContentType="application/vnd.openxmlformats-package.relationships+xml"/>
  <Override PartName="/ppt/slideLayouts/slideLayout124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  <p:sldMasterId id="2147483804" r:id="rId14"/>
    <p:sldMasterId id="2147483817" r:id="rId15"/>
    <p:sldMasterId id="2147483830" r:id="rId16"/>
  </p:sldMasterIdLst>
  <p:notesMasterIdLst>
    <p:notesMasterId r:id="rId17"/>
  </p:notesMasterIdLst>
  <p:sldIdLst>
    <p:sldId id="256" r:id="rId18"/>
    <p:sldId id="257" r:id="rId19"/>
    <p:sldId id="258" r:id="rId20"/>
    <p:sldId id="259" r:id="rId21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notesMaster" Target="notesMasters/notesMaster1.xml"/><Relationship Id="rId18" Type="http://schemas.openxmlformats.org/officeDocument/2006/relationships/slide" Target="slides/slide1.xml"/><Relationship Id="rId19" Type="http://schemas.openxmlformats.org/officeDocument/2006/relationships/slide" Target="slides/slide2.xml"/><Relationship Id="rId20" Type="http://schemas.openxmlformats.org/officeDocument/2006/relationships/slide" Target="slides/slide3.xml"/><Relationship Id="rId21" Type="http://schemas.openxmlformats.org/officeDocument/2006/relationships/slide" Target="slides/slide4.xml"/><Relationship Id="rId2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PlaceHolder 1"/>
          <p:cNvSpPr>
            <a:spLocks noGrp="1"/>
          </p:cNvSpPr>
          <p:nvPr>
            <p:ph type="sldImg"/>
          </p:nvPr>
        </p:nvSpPr>
        <p:spPr>
          <a:xfrm>
            <a:off x="1143000" y="694800"/>
            <a:ext cx="4571640" cy="342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Click to edit the notes format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74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&lt;header&gt;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749" name="PlaceHolder 4"/>
          <p:cNvSpPr>
            <a:spLocks noGrp="1"/>
          </p:cNvSpPr>
          <p:nvPr>
            <p:ph type="dt" idx="1"/>
          </p:nvPr>
        </p:nvSpPr>
        <p:spPr>
          <a:xfrm>
            <a:off x="3881880" y="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s-ES" sz="1400" spc="-1" strike="noStrike">
                <a:latin typeface="Times New Roman"/>
              </a:rPr>
              <a:t>&lt;date/time&gt;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750" name="PlaceHolder 5"/>
          <p:cNvSpPr>
            <a:spLocks noGrp="1"/>
          </p:cNvSpPr>
          <p:nvPr>
            <p:ph type="ftr" idx="2"/>
          </p:nvPr>
        </p:nvSpPr>
        <p:spPr>
          <a:xfrm>
            <a:off x="0" y="868680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&lt;footer&gt;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751" name="PlaceHolder 6"/>
          <p:cNvSpPr>
            <a:spLocks noGrp="1"/>
          </p:cNvSpPr>
          <p:nvPr>
            <p:ph type="sldNum" idx="3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B58FC3AA-1E37-4D50-928B-248E03A9B0DB}" type="slidenum">
              <a:rPr b="0" lang="es-ES" sz="1400" spc="-1" strike="noStrike">
                <a:latin typeface="Times New Roman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30280" cy="3771720"/>
          </a:xfrm>
          <a:prstGeom prst="rect">
            <a:avLst/>
          </a:prstGeom>
          <a:ln w="0">
            <a:noFill/>
          </a:ln>
        </p:spPr>
      </p:sp>
      <p:sp>
        <p:nvSpPr>
          <p:cNvPr id="801" name="PlaceHolder 2"/>
          <p:cNvSpPr>
            <a:spLocks noGrp="1"/>
          </p:cNvSpPr>
          <p:nvPr>
            <p:ph type="sldNum" idx="4"/>
          </p:nvPr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an-E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29DF2C5-3911-417C-B7D8-EECD0DB7A547}" type="slidenum">
              <a:rPr b="0" lang="an-E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30280" cy="3771720"/>
          </a:xfrm>
          <a:prstGeom prst="rect">
            <a:avLst/>
          </a:prstGeom>
          <a:ln w="0">
            <a:noFill/>
          </a:ln>
        </p:spPr>
      </p:sp>
      <p:sp>
        <p:nvSpPr>
          <p:cNvPr id="803" name="PlaceHolder 2"/>
          <p:cNvSpPr>
            <a:spLocks noGrp="1"/>
          </p:cNvSpPr>
          <p:nvPr>
            <p:ph type="sldNum" idx="5"/>
          </p:nvPr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an-E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20CC682-264C-49FD-A53C-EA0DE58292B6}" type="slidenum">
              <a:rPr b="0" lang="an-E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30280" cy="3771720"/>
          </a:xfrm>
          <a:prstGeom prst="rect">
            <a:avLst/>
          </a:prstGeom>
          <a:ln w="0">
            <a:noFill/>
          </a:ln>
        </p:spPr>
      </p:sp>
      <p:sp>
        <p:nvSpPr>
          <p:cNvPr id="805" name="PlaceHolder 2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an-E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2A6C3D4-01DC-4C11-90C0-E7FB1D2545BE}" type="slidenum">
              <a:rPr b="0" lang="an-E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30280" cy="3771720"/>
          </a:xfrm>
          <a:prstGeom prst="rect">
            <a:avLst/>
          </a:prstGeom>
          <a:ln w="0">
            <a:noFill/>
          </a:ln>
        </p:spPr>
      </p:sp>
      <p:sp>
        <p:nvSpPr>
          <p:cNvPr id="807" name="PlaceHolder 2"/>
          <p:cNvSpPr>
            <a:spLocks noGrp="1"/>
          </p:cNvSpPr>
          <p:nvPr>
            <p:ph type="sldNum" idx="7"/>
          </p:nvPr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an-E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346AA25-1A41-420B-AE29-DC91EA29E2EA}" type="slidenum">
              <a:rPr b="0" lang="an-E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4.xml"/><Relationship Id="rId12" Type="http://schemas.openxmlformats.org/officeDocument/2006/relationships/slideLayout" Target="../slideLayouts/slideLayout155.xml"/><Relationship Id="rId13" Type="http://schemas.openxmlformats.org/officeDocument/2006/relationships/slideLayout" Target="../slideLayouts/slideLayout156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57.xml"/><Relationship Id="rId3" Type="http://schemas.openxmlformats.org/officeDocument/2006/relationships/slideLayout" Target="../slideLayouts/slideLayout158.xml"/><Relationship Id="rId4" Type="http://schemas.openxmlformats.org/officeDocument/2006/relationships/slideLayout" Target="../slideLayouts/slideLayout159.xml"/><Relationship Id="rId5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2.xml"/><Relationship Id="rId8" Type="http://schemas.openxmlformats.org/officeDocument/2006/relationships/slideLayout" Target="../slideLayouts/slideLayout163.xml"/><Relationship Id="rId9" Type="http://schemas.openxmlformats.org/officeDocument/2006/relationships/slideLayout" Target="../slideLayouts/slideLayout164.xml"/><Relationship Id="rId10" Type="http://schemas.openxmlformats.org/officeDocument/2006/relationships/slideLayout" Target="../slideLayouts/slideLayout165.xml"/><Relationship Id="rId11" Type="http://schemas.openxmlformats.org/officeDocument/2006/relationships/slideLayout" Target="../slideLayouts/slideLayout166.xml"/><Relationship Id="rId12" Type="http://schemas.openxmlformats.org/officeDocument/2006/relationships/slideLayout" Target="../slideLayouts/slideLayout167.xml"/><Relationship Id="rId13" Type="http://schemas.openxmlformats.org/officeDocument/2006/relationships/slideLayout" Target="../slideLayouts/slideLayout168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70.xml"/><Relationship Id="rId4" Type="http://schemas.openxmlformats.org/officeDocument/2006/relationships/slideLayout" Target="../slideLayouts/slideLayout171.xml"/><Relationship Id="rId5" Type="http://schemas.openxmlformats.org/officeDocument/2006/relationships/slideLayout" Target="../slideLayouts/slideLayout172.xml"/><Relationship Id="rId6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4.xml"/><Relationship Id="rId8" Type="http://schemas.openxmlformats.org/officeDocument/2006/relationships/slideLayout" Target="../slideLayouts/slideLayout175.xml"/><Relationship Id="rId9" Type="http://schemas.openxmlformats.org/officeDocument/2006/relationships/slideLayout" Target="../slideLayouts/slideLayout176.xml"/><Relationship Id="rId10" Type="http://schemas.openxmlformats.org/officeDocument/2006/relationships/slideLayout" Target="../slideLayouts/slideLayout177.xml"/><Relationship Id="rId11" Type="http://schemas.openxmlformats.org/officeDocument/2006/relationships/slideLayout" Target="../slideLayouts/slideLayout178.xml"/><Relationship Id="rId12" Type="http://schemas.openxmlformats.org/officeDocument/2006/relationships/slideLayout" Target="../slideLayouts/slideLayout179.xml"/><Relationship Id="rId13" Type="http://schemas.openxmlformats.org/officeDocument/2006/relationships/slideLayout" Target="../slideLayouts/slideLayout18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7040" cy="6870960"/>
            <a:chOff x="-8640" y="-8640"/>
            <a:chExt cx="9167040" cy="687096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2880" cy="284904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492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764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5120" cy="686232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4000" cy="686232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09200" cy="293364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38400" cy="686232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3200" cy="686232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94240" y="-8640"/>
              <a:ext cx="1062360" cy="686232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8680" y="4893840"/>
              <a:ext cx="1089720" cy="195984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-8640" y="-8640"/>
            <a:ext cx="9167040" cy="6870960"/>
            <a:chOff x="-8640" y="-8640"/>
            <a:chExt cx="9167040" cy="6870960"/>
          </a:xfrm>
        </p:grpSpPr>
        <p:sp>
          <p:nvSpPr>
            <p:cNvPr id="12" name="Line 13"/>
            <p:cNvSpPr/>
            <p:nvPr/>
          </p:nvSpPr>
          <p:spPr>
            <a:xfrm flipV="1">
              <a:off x="5130720" y="417492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7042680" y="0"/>
              <a:ext cx="1218960" cy="685764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6891840" y="0"/>
              <a:ext cx="2265120" cy="686232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7205040" y="-8640"/>
              <a:ext cx="1944000" cy="686232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6638040" y="3920040"/>
              <a:ext cx="2509200" cy="293364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7010280" y="-8640"/>
              <a:ext cx="2138400" cy="686232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8295840" y="-8640"/>
              <a:ext cx="853200" cy="686232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8094240" y="-8640"/>
              <a:ext cx="1062360" cy="686232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8068680" y="4893840"/>
              <a:ext cx="1089720" cy="195984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-8640" y="-8640"/>
              <a:ext cx="859320" cy="569376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rgbClr val="5fcbef">
                <a:alpha val="85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2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453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54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5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6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57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58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59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60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61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62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502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03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4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5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06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07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08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09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10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11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551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5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4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55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56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57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58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59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60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600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01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2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3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04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05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06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07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08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09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649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50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1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2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53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54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55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56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57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58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7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698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99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0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1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02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03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04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05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06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07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-8640" y="-8640"/>
            <a:ext cx="9169200" cy="6873120"/>
            <a:chOff x="-8640" y="-8640"/>
            <a:chExt cx="9169200" cy="6873120"/>
          </a:xfrm>
        </p:grpSpPr>
        <p:sp>
          <p:nvSpPr>
            <p:cNvPr id="61" name="CustomShape 2"/>
            <p:cNvSpPr/>
            <p:nvPr/>
          </p:nvSpPr>
          <p:spPr>
            <a:xfrm>
              <a:off x="-8640" y="4013280"/>
              <a:ext cx="455040" cy="285120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6891840" y="0"/>
              <a:ext cx="2267280" cy="68644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7205040" y="-8640"/>
              <a:ext cx="1946160" cy="68644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6638040" y="3920040"/>
              <a:ext cx="2511360" cy="29358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7010280" y="-8640"/>
              <a:ext cx="2140560" cy="68644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8295840" y="-8640"/>
              <a:ext cx="855360" cy="68644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8094240" y="-8640"/>
              <a:ext cx="1064520" cy="68644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8068680" y="4893840"/>
              <a:ext cx="1091880" cy="19620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"/>
          <p:cNvGrpSpPr/>
          <p:nvPr/>
        </p:nvGrpSpPr>
        <p:grpSpPr>
          <a:xfrm>
            <a:off x="-8640" y="-8640"/>
            <a:ext cx="9169200" cy="6873120"/>
            <a:chOff x="-8640" y="-8640"/>
            <a:chExt cx="9169200" cy="6873120"/>
          </a:xfrm>
        </p:grpSpPr>
        <p:sp>
          <p:nvSpPr>
            <p:cNvPr id="110" name="CustomShape 2"/>
            <p:cNvSpPr/>
            <p:nvPr/>
          </p:nvSpPr>
          <p:spPr>
            <a:xfrm>
              <a:off x="-8640" y="4013280"/>
              <a:ext cx="455040" cy="285120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" name="CustomShape 5"/>
            <p:cNvSpPr/>
            <p:nvPr/>
          </p:nvSpPr>
          <p:spPr>
            <a:xfrm>
              <a:off x="6891840" y="0"/>
              <a:ext cx="2267280" cy="68644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CustomShape 6"/>
            <p:cNvSpPr/>
            <p:nvPr/>
          </p:nvSpPr>
          <p:spPr>
            <a:xfrm>
              <a:off x="7205040" y="-8640"/>
              <a:ext cx="1946160" cy="68644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CustomShape 7"/>
            <p:cNvSpPr/>
            <p:nvPr/>
          </p:nvSpPr>
          <p:spPr>
            <a:xfrm>
              <a:off x="6638040" y="3920040"/>
              <a:ext cx="2511360" cy="29358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CustomShape 8"/>
            <p:cNvSpPr/>
            <p:nvPr/>
          </p:nvSpPr>
          <p:spPr>
            <a:xfrm>
              <a:off x="7010280" y="-8640"/>
              <a:ext cx="2140560" cy="68644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CustomShape 9"/>
            <p:cNvSpPr/>
            <p:nvPr/>
          </p:nvSpPr>
          <p:spPr>
            <a:xfrm>
              <a:off x="8295840" y="-8640"/>
              <a:ext cx="855360" cy="68644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CustomShape 10"/>
            <p:cNvSpPr/>
            <p:nvPr/>
          </p:nvSpPr>
          <p:spPr>
            <a:xfrm>
              <a:off x="8094240" y="-8640"/>
              <a:ext cx="1064520" cy="68644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CustomShape 11"/>
            <p:cNvSpPr/>
            <p:nvPr/>
          </p:nvSpPr>
          <p:spPr>
            <a:xfrm>
              <a:off x="8068680" y="4893840"/>
              <a:ext cx="1091880" cy="19620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159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208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1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12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13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14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15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16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17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257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58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9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0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61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62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63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64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65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66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306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07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8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9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10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11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12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13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14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15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355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56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7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8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59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60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61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62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63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364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3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404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05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6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7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08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09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10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11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12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413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3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45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57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69.xml"/><Relationship Id="rId4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CustomShape 1"/>
          <p:cNvSpPr/>
          <p:nvPr/>
        </p:nvSpPr>
        <p:spPr>
          <a:xfrm>
            <a:off x="0" y="0"/>
            <a:ext cx="9141480" cy="685548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3" name="CustomShape 2"/>
          <p:cNvSpPr/>
          <p:nvPr/>
        </p:nvSpPr>
        <p:spPr>
          <a:xfrm>
            <a:off x="467640" y="110880"/>
            <a:ext cx="6445080" cy="78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Activities (I)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754" name="CustomShape 3"/>
          <p:cNvSpPr/>
          <p:nvPr/>
        </p:nvSpPr>
        <p:spPr>
          <a:xfrm flipV="1">
            <a:off x="0" y="-3600"/>
            <a:ext cx="334080" cy="284220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55" name="CustomShape 4"/>
          <p:cNvSpPr/>
          <p:nvPr/>
        </p:nvSpPr>
        <p:spPr>
          <a:xfrm>
            <a:off x="5803920" y="3818520"/>
            <a:ext cx="3335040" cy="303696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56" name="Line 5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757" name="Line 6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58" name="CustomShape 7"/>
          <p:cNvSpPr/>
          <p:nvPr/>
        </p:nvSpPr>
        <p:spPr>
          <a:xfrm>
            <a:off x="7819200" y="0"/>
            <a:ext cx="1322280" cy="68554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759" name="Group 8"/>
          <p:cNvGrpSpPr/>
          <p:nvPr/>
        </p:nvGrpSpPr>
        <p:grpSpPr>
          <a:xfrm>
            <a:off x="8244000" y="72000"/>
            <a:ext cx="898200" cy="1294200"/>
            <a:chOff x="8244000" y="72000"/>
            <a:chExt cx="898200" cy="1294200"/>
          </a:xfrm>
        </p:grpSpPr>
        <p:pic>
          <p:nvPicPr>
            <p:cNvPr id="760" name="Picture 1218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8200" cy="7326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61" name="Picture 1219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8200" cy="5346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62" name="CustomShape 9"/>
          <p:cNvSpPr/>
          <p:nvPr/>
        </p:nvSpPr>
        <p:spPr>
          <a:xfrm>
            <a:off x="476460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1 - Overview of e-commerce digital technology, security, a landscape view </a:t>
            </a:r>
            <a:endParaRPr b="0" lang="es-ES" sz="800" spc="-1" strike="noStrike">
              <a:latin typeface="Arial"/>
            </a:endParaRPr>
          </a:p>
        </p:txBody>
      </p:sp>
      <p:sp>
        <p:nvSpPr>
          <p:cNvPr id="763" name="TextShape 10"/>
          <p:cNvSpPr/>
          <p:nvPr/>
        </p:nvSpPr>
        <p:spPr>
          <a:xfrm>
            <a:off x="684000" y="1942200"/>
            <a:ext cx="7056000" cy="183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AU" sz="2600" spc="-1" strike="noStrike">
                <a:solidFill>
                  <a:srgbClr val="000000"/>
                </a:solidFill>
                <a:latin typeface="Arial"/>
                <a:ea typeface="DejaVu Sans"/>
              </a:rPr>
              <a:t>Based do the material carry out the following activities &gt;</a:t>
            </a:r>
            <a:endParaRPr b="0" lang="es-ES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AU" sz="2600" spc="-1" strike="noStrike">
                <a:solidFill>
                  <a:srgbClr val="000000"/>
                </a:solidFill>
                <a:latin typeface="Arial"/>
                <a:ea typeface="DejaVu Sans"/>
              </a:rPr>
              <a:t>Identify the key elements of an e-commerce platform that your organization would require.</a:t>
            </a:r>
            <a:endParaRPr b="0" lang="es-ES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CustomShape 12"/>
          <p:cNvSpPr/>
          <p:nvPr/>
        </p:nvSpPr>
        <p:spPr>
          <a:xfrm>
            <a:off x="0" y="0"/>
            <a:ext cx="9141480" cy="685548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5" name="CustomShape 13"/>
          <p:cNvSpPr/>
          <p:nvPr/>
        </p:nvSpPr>
        <p:spPr>
          <a:xfrm>
            <a:off x="467640" y="110880"/>
            <a:ext cx="6445080" cy="78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Activities (II)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766" name="CustomShape 14"/>
          <p:cNvSpPr/>
          <p:nvPr/>
        </p:nvSpPr>
        <p:spPr>
          <a:xfrm flipV="1">
            <a:off x="0" y="-3600"/>
            <a:ext cx="334080" cy="284220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67" name="CustomShape 15"/>
          <p:cNvSpPr/>
          <p:nvPr/>
        </p:nvSpPr>
        <p:spPr>
          <a:xfrm>
            <a:off x="5803920" y="3818520"/>
            <a:ext cx="3335040" cy="303696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68" name="Line 3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769" name="Line 4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70" name="CustomShape 16"/>
          <p:cNvSpPr/>
          <p:nvPr/>
        </p:nvSpPr>
        <p:spPr>
          <a:xfrm>
            <a:off x="7819200" y="0"/>
            <a:ext cx="1322280" cy="68554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771" name="Group 2"/>
          <p:cNvGrpSpPr/>
          <p:nvPr/>
        </p:nvGrpSpPr>
        <p:grpSpPr>
          <a:xfrm>
            <a:off x="8244000" y="72000"/>
            <a:ext cx="898200" cy="1294200"/>
            <a:chOff x="8244000" y="72000"/>
            <a:chExt cx="898200" cy="1294200"/>
          </a:xfrm>
        </p:grpSpPr>
        <p:pic>
          <p:nvPicPr>
            <p:cNvPr id="772" name="Picture 4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8200" cy="7326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73" name="Picture 5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8200" cy="5346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74" name="CustomShape 17"/>
          <p:cNvSpPr/>
          <p:nvPr/>
        </p:nvSpPr>
        <p:spPr>
          <a:xfrm>
            <a:off x="476460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1 - Overview of e-commerce digital technology, security, a landscape view </a:t>
            </a:r>
            <a:endParaRPr b="0" lang="es-ES" sz="800" spc="-1" strike="noStrike">
              <a:latin typeface="Arial"/>
            </a:endParaRPr>
          </a:p>
        </p:txBody>
      </p:sp>
      <p:sp>
        <p:nvSpPr>
          <p:cNvPr id="775" name="TextShape 2"/>
          <p:cNvSpPr/>
          <p:nvPr/>
        </p:nvSpPr>
        <p:spPr>
          <a:xfrm>
            <a:off x="684000" y="2662200"/>
            <a:ext cx="6336000" cy="14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AU" sz="2600" spc="-1" strike="noStrike">
                <a:solidFill>
                  <a:srgbClr val="000000"/>
                </a:solidFill>
                <a:latin typeface="Arial"/>
                <a:ea typeface="DejaVu Sans"/>
              </a:rPr>
              <a:t>Identify a key platform or case study your organization would like to be or resemble. </a:t>
            </a:r>
            <a:endParaRPr b="0" lang="es-ES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CustomShape 18"/>
          <p:cNvSpPr/>
          <p:nvPr/>
        </p:nvSpPr>
        <p:spPr>
          <a:xfrm>
            <a:off x="0" y="0"/>
            <a:ext cx="9141480" cy="685548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7" name="CustomShape 19"/>
          <p:cNvSpPr/>
          <p:nvPr/>
        </p:nvSpPr>
        <p:spPr>
          <a:xfrm>
            <a:off x="467640" y="110880"/>
            <a:ext cx="6445080" cy="78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Activities (III)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778" name="CustomShape 20"/>
          <p:cNvSpPr/>
          <p:nvPr/>
        </p:nvSpPr>
        <p:spPr>
          <a:xfrm flipV="1">
            <a:off x="0" y="-3600"/>
            <a:ext cx="334080" cy="284220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79" name="CustomShape 21"/>
          <p:cNvSpPr/>
          <p:nvPr/>
        </p:nvSpPr>
        <p:spPr>
          <a:xfrm>
            <a:off x="5803920" y="3818520"/>
            <a:ext cx="3335040" cy="303696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80" name="Line 7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781" name="Line 8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82" name="CustomShape 22"/>
          <p:cNvSpPr/>
          <p:nvPr/>
        </p:nvSpPr>
        <p:spPr>
          <a:xfrm>
            <a:off x="7819200" y="0"/>
            <a:ext cx="1322280" cy="68554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783" name="Group 3"/>
          <p:cNvGrpSpPr/>
          <p:nvPr/>
        </p:nvGrpSpPr>
        <p:grpSpPr>
          <a:xfrm>
            <a:off x="8244000" y="72000"/>
            <a:ext cx="898200" cy="1294200"/>
            <a:chOff x="8244000" y="72000"/>
            <a:chExt cx="898200" cy="1294200"/>
          </a:xfrm>
        </p:grpSpPr>
        <p:pic>
          <p:nvPicPr>
            <p:cNvPr id="784" name="Picture 7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8200" cy="7326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85" name="Picture 8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8200" cy="5346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86" name="CustomShape 23"/>
          <p:cNvSpPr/>
          <p:nvPr/>
        </p:nvSpPr>
        <p:spPr>
          <a:xfrm>
            <a:off x="476460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1 - Overview of e-commerce digital technology, security, a landscape view </a:t>
            </a:r>
            <a:endParaRPr b="0" lang="es-ES" sz="800" spc="-1" strike="noStrike">
              <a:latin typeface="Arial"/>
            </a:endParaRPr>
          </a:p>
        </p:txBody>
      </p:sp>
      <p:sp>
        <p:nvSpPr>
          <p:cNvPr id="787" name="TextShape 3"/>
          <p:cNvSpPr/>
          <p:nvPr/>
        </p:nvSpPr>
        <p:spPr>
          <a:xfrm>
            <a:off x="684000" y="2302200"/>
            <a:ext cx="6516000" cy="165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AU" sz="2600" spc="-1" strike="noStrike">
                <a:solidFill>
                  <a:srgbClr val="000000"/>
                </a:solidFill>
                <a:latin typeface="Arial"/>
                <a:ea typeface="DejaVu Sans"/>
              </a:rPr>
              <a:t>Identify in your business plan the core products you wish to develop and sell on your e-commerce platform.</a:t>
            </a:r>
            <a:endParaRPr b="0" lang="es-ES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CustomShape 24"/>
          <p:cNvSpPr/>
          <p:nvPr/>
        </p:nvSpPr>
        <p:spPr>
          <a:xfrm>
            <a:off x="0" y="0"/>
            <a:ext cx="9141480" cy="685548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9" name="CustomShape 25"/>
          <p:cNvSpPr/>
          <p:nvPr/>
        </p:nvSpPr>
        <p:spPr>
          <a:xfrm>
            <a:off x="467640" y="110880"/>
            <a:ext cx="6445080" cy="78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Activities (IV)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790" name="CustomShape 26"/>
          <p:cNvSpPr/>
          <p:nvPr/>
        </p:nvSpPr>
        <p:spPr>
          <a:xfrm flipV="1">
            <a:off x="0" y="-3600"/>
            <a:ext cx="334080" cy="284220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91" name="CustomShape 27"/>
          <p:cNvSpPr/>
          <p:nvPr/>
        </p:nvSpPr>
        <p:spPr>
          <a:xfrm>
            <a:off x="5803920" y="3818520"/>
            <a:ext cx="3335040" cy="303696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92" name="Line 9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793" name="Line 10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94" name="CustomShape 28"/>
          <p:cNvSpPr/>
          <p:nvPr/>
        </p:nvSpPr>
        <p:spPr>
          <a:xfrm>
            <a:off x="7819200" y="0"/>
            <a:ext cx="1322280" cy="68554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dir="5400000" dist="2556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795" name="Group 4"/>
          <p:cNvGrpSpPr/>
          <p:nvPr/>
        </p:nvGrpSpPr>
        <p:grpSpPr>
          <a:xfrm>
            <a:off x="8244000" y="72000"/>
            <a:ext cx="898200" cy="1294200"/>
            <a:chOff x="8244000" y="72000"/>
            <a:chExt cx="898200" cy="1294200"/>
          </a:xfrm>
        </p:grpSpPr>
        <p:pic>
          <p:nvPicPr>
            <p:cNvPr id="796" name="Picture 10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8200" cy="7326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97" name="Picture 11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8200" cy="5346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98" name="CustomShape 29"/>
          <p:cNvSpPr/>
          <p:nvPr/>
        </p:nvSpPr>
        <p:spPr>
          <a:xfrm>
            <a:off x="476460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1 - Overview of e-commerce digital technology, security, a landscape view </a:t>
            </a:r>
            <a:endParaRPr b="0" lang="es-ES" sz="800" spc="-1" strike="noStrike">
              <a:latin typeface="Arial"/>
            </a:endParaRPr>
          </a:p>
        </p:txBody>
      </p:sp>
      <p:sp>
        <p:nvSpPr>
          <p:cNvPr id="799" name="TextShape 4"/>
          <p:cNvSpPr/>
          <p:nvPr/>
        </p:nvSpPr>
        <p:spPr>
          <a:xfrm>
            <a:off x="684000" y="2302200"/>
            <a:ext cx="6696000" cy="165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AU" sz="2600" spc="-1" strike="noStrike">
                <a:solidFill>
                  <a:srgbClr val="000000"/>
                </a:solidFill>
                <a:latin typeface="Arial"/>
                <a:ea typeface="DejaVu Sans"/>
              </a:rPr>
              <a:t>Document the previous activities as part of your venture plan so you work towards completing it over the modules.</a:t>
            </a:r>
            <a:endParaRPr b="0" lang="es-ES" sz="2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es-ES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3586</TotalTime>
  <Application>LibreOffice/7.3.1.3$Linux_X86_64 LibreOffice_project/a69ca51ded25f3eefd52d7bf9a5fad8c90b87951</Application>
  <AppVersion>15.0000</AppVersion>
  <Words>3733</Words>
  <Paragraphs>328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2019-08-22T07:43:47Z</dcterms:created>
  <dc:creator>Maziel Rodriguez</dc:creator>
  <dc:description/>
  <dc:language>an-ES</dc:language>
  <cp:lastModifiedBy/>
  <dcterms:modified xsi:type="dcterms:W3CDTF">2022-03-22T16:44:39Z</dcterms:modified>
  <cp:revision>650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18</vt:i4>
  </property>
  <property fmtid="{D5CDD505-2E9C-101B-9397-08002B2CF9AE}" pid="3" name="PresentationFormat">
    <vt:lpwstr>On-screen Show (4:3)</vt:lpwstr>
  </property>
  <property fmtid="{D5CDD505-2E9C-101B-9397-08002B2CF9AE}" pid="4" name="Slides">
    <vt:i4>29</vt:i4>
  </property>
</Properties>
</file>