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76ACE718-27DF-42F9-88AD-AEEEFF2A3A7E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8"/>
          <p:cNvSpPr/>
          <p:nvPr/>
        </p:nvSpPr>
        <p:spPr>
          <a:xfrm>
            <a:off x="3884760" y="8685360"/>
            <a:ext cx="296820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3CF9E413-C34B-4ADD-B7BC-D4AD745F2A1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200" spc="-1" strike="noStrike">
              <a:latin typeface="Arial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9120" cy="3426120"/>
          </a:xfrm>
          <a:prstGeom prst="rect">
            <a:avLst/>
          </a:prstGeom>
          <a:ln w="0"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7760" cy="6871680"/>
            <a:chOff x="-8640" y="-8640"/>
            <a:chExt cx="9167760" cy="687168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3600" cy="28497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5840" cy="68630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4720" cy="68630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09920" cy="29343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9120" cy="68630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3920" cy="68630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3080" cy="68630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90440" cy="19605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www.webhouse.pt/en/services/start-a-e-commerce" TargetMode="External"/><Relationship Id="rId4" Type="http://schemas.openxmlformats.org/officeDocument/2006/relationships/hyperlink" Target="https://co-well.vn/en/tech-blog/why-is-ecommerce-important-for-your-business/" TargetMode="External"/><Relationship Id="rId5" Type="http://schemas.openxmlformats.org/officeDocument/2006/relationships/hyperlink" Target="https://www.commerce.asia/enterprise" TargetMode="External"/><Relationship Id="rId6" Type="http://schemas.openxmlformats.org/officeDocument/2006/relationships/hyperlink" Target="https://digonair.com/top-10-ecommerce-websites-in-the-world/" TargetMode="External"/><Relationship Id="rId7" Type="http://schemas.openxmlformats.org/officeDocument/2006/relationships/hyperlink" Target="https://ithinklogistics.com/blog/what-is-e-commerce-a-detailed-explanation/" TargetMode="External"/><Relationship Id="rId8" Type="http://schemas.openxmlformats.org/officeDocument/2006/relationships/hyperlink" Target="https://wearefram.com/blog/differentiate-all-types-of-ecommerce-businesses/" TargetMode="External"/><Relationship Id="rId9" Type="http://schemas.openxmlformats.org/officeDocument/2006/relationships/hyperlink" Target="https://www.pinterest.com/pin/492088696789692615/" TargetMode="External"/><Relationship Id="rId10" Type="http://schemas.openxmlformats.org/officeDocument/2006/relationships/hyperlink" Target="https://www.youtube.com/watch?v=L-A99cpiT0I" TargetMode="External"/><Relationship Id="rId11" Type="http://schemas.openxmlformats.org/officeDocument/2006/relationships/hyperlink" Target="https://saylordotorg.github.io/text_small-business-management-in-the-21st-century/s08-01-e-business-and-e-commerce-the-.html" TargetMode="External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5"/>
          <p:cNvSpPr/>
          <p:nvPr/>
        </p:nvSpPr>
        <p:spPr>
          <a:xfrm>
            <a:off x="609480" y="360000"/>
            <a:ext cx="7310160" cy="64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5fcbef"/>
                </a:solidFill>
                <a:latin typeface="Trebuchet MS"/>
                <a:ea typeface="DejaVu Sans"/>
              </a:rPr>
              <a:t>Extended resources for Module 1</a:t>
            </a:r>
            <a:endParaRPr b="0" lang="es-ES" sz="2800" spc="-1" strike="noStrike">
              <a:latin typeface="Arial"/>
            </a:endParaRPr>
          </a:p>
        </p:txBody>
      </p:sp>
      <p:grpSp>
        <p:nvGrpSpPr>
          <p:cNvPr id="54" name="Group 1"/>
          <p:cNvGrpSpPr/>
          <p:nvPr/>
        </p:nvGrpSpPr>
        <p:grpSpPr>
          <a:xfrm>
            <a:off x="8244000" y="72000"/>
            <a:ext cx="897120" cy="1293120"/>
            <a:chOff x="8244000" y="72000"/>
            <a:chExt cx="897120" cy="1293120"/>
          </a:xfrm>
        </p:grpSpPr>
        <p:pic>
          <p:nvPicPr>
            <p:cNvPr id="55" name="Picture 1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7120" cy="731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6" name="Picture 2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7120" cy="533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7" name="CustomShape 6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1 - Overview of e-commerce digital technology, security, a landscape view 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58" name=""/>
          <p:cNvSpPr/>
          <p:nvPr/>
        </p:nvSpPr>
        <p:spPr>
          <a:xfrm>
            <a:off x="978120" y="1199880"/>
            <a:ext cx="6642000" cy="347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https://www.webhouse.pt/en/services/start-a-e-commerce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https://co-well.vn/en/tech-blog/why-is-ecommerce-important-for-your-business/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5"/>
              </a:rPr>
              <a:t>https://www.commerce.asia/enterprise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https://digonair.com/top-10-ecommerce-websites-in-the-world/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https://ithinklogistics.com/blog/what-is-e-commerce-a-detailed-explanation/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8"/>
              </a:rPr>
              <a:t>https://wearefram.com/blog/differentiate-all-types-of-ecommerce-businesses/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9"/>
              </a:rPr>
              <a:t>https://www.pinterest.com/pin/492088696789692615/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0"/>
              </a:rPr>
              <a:t>https://www.youtube.com/watch?v=L-A99cpiT0I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1"/>
              </a:rPr>
              <a:t>https://saylordotorg.github.io/text_small-business-management-in-the-21st-century/s08-01-e-business-and-e-commerce-the-.html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</a:rPr>
              <a:t>https://ivczn.ru/prochee/b2c-prodazhi-chto-eto-tehniki-prodazh-i-otlichiya-ot-b2b.html</a:t>
            </a:r>
            <a:endParaRPr b="0" lang="es-E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3429</TotalTime>
  <Application>LibreOffice/7.3.1.3$Linux_X86_64 LibreOffice_project/a69ca51ded25f3eefd52d7bf9a5fad8c90b87951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2022-03-22T15:26:45Z</dcterms:modified>
  <cp:revision>662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33</vt:r8>
  </property>
  <property fmtid="{D5CDD505-2E9C-101B-9397-08002B2CF9AE}" pid="3" name="PresentationFormat">
    <vt:lpwstr>On-screen Show (4:3)</vt:lpwstr>
  </property>
  <property fmtid="{D5CDD505-2E9C-101B-9397-08002B2CF9AE}" pid="4" name="Slides">
    <vt:r8>43</vt:r8>
  </property>
</Properties>
</file>