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10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E3320856-A944-4DE7-8634-26F41C3CA733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884760" y="8685360"/>
            <a:ext cx="2968560" cy="45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D14BE2E8-6E86-4F79-B0A5-65D47F3CBD0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es-ES" sz="1200" spc="-1" strike="noStrike">
              <a:latin typeface="Arial"/>
            </a:endParaRPr>
          </a:p>
        </p:txBody>
      </p:sp>
      <p:sp>
        <p:nvSpPr>
          <p:cNvPr id="11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8760" cy="3425760"/>
          </a:xfrm>
          <a:prstGeom prst="rect">
            <a:avLst/>
          </a:prstGeom>
          <a:ln w="0">
            <a:noFill/>
          </a:ln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160" cy="4111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50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7172" descr="Three darts on bullseye"/>
          <p:cNvPicPr/>
          <p:nvPr/>
        </p:nvPicPr>
        <p:blipFill>
          <a:blip r:embed="rId1"/>
          <a:srcRect l="31789" t="0" r="0" b="0"/>
          <a:stretch/>
        </p:blipFill>
        <p:spPr>
          <a:xfrm>
            <a:off x="4140000" y="0"/>
            <a:ext cx="5399640" cy="6854760"/>
          </a:xfrm>
          <a:prstGeom prst="rect">
            <a:avLst/>
          </a:prstGeom>
          <a:ln w="0"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139320" y="693720"/>
            <a:ext cx="3062880" cy="236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4200" spc="-1" strike="noStrike">
                <a:solidFill>
                  <a:srgbClr val="5fcbef"/>
                </a:solidFill>
                <a:latin typeface="Trebuchet MS"/>
                <a:ea typeface="DejaVu Sans"/>
              </a:rPr>
              <a:t>Objectives of the course</a:t>
            </a:r>
            <a:endParaRPr b="0" lang="es-ES" sz="42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868680" y="3240720"/>
            <a:ext cx="2550960" cy="23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9000"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333333"/>
                </a:solidFill>
                <a:latin typeface="Trebuchet MS"/>
                <a:ea typeface="DejaVu Sans"/>
              </a:rPr>
              <a:t>Learning about several key aspects of e-commerce technology and business.</a:t>
            </a:r>
            <a:br/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333333"/>
                </a:solidFill>
                <a:latin typeface="Trebuchet MS"/>
                <a:ea typeface="DejaVu Sans"/>
              </a:rPr>
              <a:t>Elaboration and presentation of a business plan. 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93480" y="360000"/>
            <a:ext cx="6319080" cy="64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Structure of the course</a:t>
            </a:r>
            <a:endParaRPr b="0" lang="es-ES" sz="3200" spc="-1" strike="noStrike">
              <a:latin typeface="Arial"/>
            </a:endParaRPr>
          </a:p>
        </p:txBody>
      </p:sp>
      <p:graphicFrame>
        <p:nvGraphicFramePr>
          <p:cNvPr id="108" name="Table 2"/>
          <p:cNvGraphicFramePr/>
          <p:nvPr/>
        </p:nvGraphicFramePr>
        <p:xfrm>
          <a:off x="1255320" y="1098000"/>
          <a:ext cx="5715360" cy="4517640"/>
        </p:xfrm>
        <a:graphic>
          <a:graphicData uri="http://schemas.openxmlformats.org/drawingml/2006/table">
            <a:tbl>
              <a:tblPr/>
              <a:tblGrid>
                <a:gridCol w="5715720"/>
              </a:tblGrid>
              <a:tr h="24228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1" lang="en-US" sz="1800" spc="-1" strike="noStrike">
                          <a:solidFill>
                            <a:srgbClr val="007f8d"/>
                          </a:solidFill>
                          <a:latin typeface="Calibri"/>
                          <a:ea typeface="Calibri"/>
                        </a:rPr>
                        <a:t>Modules/Topics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T w="12240">
                      <a:solidFill>
                        <a:srgbClr val="e36c0a"/>
                      </a:solidFill>
                    </a:lnT>
                    <a:solidFill>
                      <a:srgbClr val="fde9d9"/>
                    </a:solidFill>
                  </a:tcPr>
                </a:tc>
              </a:tr>
              <a:tr h="86256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1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Module 1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0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Overview of e-commerce digital technology, security, a landscape view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T w="12240">
                      <a:solidFill>
                        <a:srgbClr val="e36c0a"/>
                      </a:solidFill>
                    </a:lnT>
                    <a:lnB w="12240">
                      <a:solidFill>
                        <a:srgbClr val="e36c0a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6256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1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Module 2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0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Digital Technologies role in enhancing business activity / e-commerce platforms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B w="12240">
                      <a:solidFill>
                        <a:srgbClr val="e36c0a"/>
                      </a:solidFill>
                    </a:lnB>
                    <a:noFill/>
                  </a:tcPr>
                </a:tc>
              </a:tr>
              <a:tr h="90756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1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Module 3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0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Entrepreneurial case studies on  e-commerce digital technology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T w="12240">
                      <a:solidFill>
                        <a:srgbClr val="e36c0a"/>
                      </a:solidFill>
                    </a:lnT>
                    <a:lnB w="12240">
                      <a:solidFill>
                        <a:srgbClr val="e36c0a"/>
                      </a:solidFill>
                    </a:lnB>
                    <a:noFill/>
                  </a:tcPr>
                </a:tc>
              </a:tr>
              <a:tr h="78048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  <a:tab algn="l" pos="2419200"/>
                          <a:tab algn="ctr" pos="2865600"/>
                        </a:tabLst>
                      </a:pPr>
                      <a:r>
                        <a:rPr b="1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Module 4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0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Technologies and Strategies in e-commerce digital technology approaches &amp; legal framework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T w="12240">
                      <a:solidFill>
                        <a:srgbClr val="e36c0a"/>
                      </a:solidFill>
                    </a:lnT>
                    <a:lnB w="12240">
                      <a:solidFill>
                        <a:srgbClr val="e36c0a"/>
                      </a:solidFill>
                    </a:lnB>
                    <a:noFill/>
                  </a:tcPr>
                </a:tc>
              </a:tr>
              <a:tr h="862560">
                <a:tc>
                  <a:txBody>
                    <a:bodyPr lIns="46440" rIns="464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1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Module 5</a:t>
                      </a:r>
                      <a:endParaRPr b="0" lang="es-E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1"/>
                        </a:spcAft>
                        <a:buNone/>
                        <a:tabLst>
                          <a:tab algn="l" pos="180360"/>
                        </a:tabLst>
                      </a:pPr>
                      <a:r>
                        <a:rPr b="0" lang="en-US" sz="1800" spc="-1" strike="noStrike">
                          <a:solidFill>
                            <a:srgbClr val="333333"/>
                          </a:solidFill>
                          <a:latin typeface="Calibri"/>
                          <a:ea typeface="Calibri"/>
                        </a:rPr>
                        <a:t>Future challenges in e-commerce digital technology &amp; business plan development</a:t>
                      </a:r>
                      <a:endParaRPr b="0" lang="es-ES" sz="1800" spc="-1" strike="noStrike"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e36c0a"/>
                      </a:solidFill>
                    </a:lnL>
                    <a:lnR w="12240">
                      <a:solidFill>
                        <a:srgbClr val="e36c0a"/>
                      </a:solidFill>
                    </a:lnR>
                    <a:lnT w="12240">
                      <a:solidFill>
                        <a:srgbClr val="e36c0a"/>
                      </a:solidFill>
                    </a:lnT>
                    <a:lnB w="12240">
                      <a:solidFill>
                        <a:srgbClr val="e36c0a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09480" y="360000"/>
            <a:ext cx="6589440" cy="64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  <a:ea typeface="DejaVu Sans"/>
              </a:rPr>
              <a:t>Structure of each module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528480" y="1669320"/>
            <a:ext cx="7873560" cy="387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Video of the module part 1</a:t>
            </a: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Video of the module part 2</a:t>
            </a: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Video of the module part 3 – workshop Business plan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Interaction with slides of the module</a:t>
            </a: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Studying of key resources</a:t>
            </a: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Studying of extended knowledge resources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Activities of the module</a:t>
            </a:r>
            <a:endParaRPr b="0" lang="es-ES" sz="2000" spc="-1" strike="noStrike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207c27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  <a:ea typeface="DejaVu Sans"/>
              </a:rPr>
              <a:t>Quiz of the module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3288</TotalTime>
  <Application>LibreOffice/7.3.1.3$Linux_X86_64 LibreOffice_project/a69ca51ded25f3eefd52d7bf9a5fad8c90b87951</Application>
  <AppVersion>15.0000</AppVersion>
  <Words>2699</Words>
  <Paragraphs>335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2022-03-13T16:20:48Z</dcterms:modified>
  <cp:revision>645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On-screen Show (4:3)</vt:lpwstr>
  </property>
  <property fmtid="{D5CDD505-2E9C-101B-9397-08002B2CF9AE}" pid="4" name="Slides">
    <vt:i4>41</vt:i4>
  </property>
</Properties>
</file>