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move the slide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E564C19E-1484-4C4F-82E9-F2D7E410CA40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fld id="{74B21339-33C4-448A-9354-C909D222650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200" spc="-1" strike="noStrike">
              <a:latin typeface="Arial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sldImg"/>
          </p:nvPr>
        </p:nvSpPr>
        <p:spPr>
          <a:xfrm>
            <a:off x="1143000" y="695160"/>
            <a:ext cx="4569840" cy="3426840"/>
          </a:xfrm>
          <a:prstGeom prst="rect">
            <a:avLst/>
          </a:prstGeom>
          <a:ln w="0"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8840" cy="6872760"/>
            <a:chOff x="-8640" y="-8640"/>
            <a:chExt cx="9168840" cy="687276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4680" cy="285084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6920" cy="686412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5800" cy="686412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1000" cy="293544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40200" cy="686412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5000" cy="686412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4160" cy="686412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91520" cy="196164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hyperlink" Target="https://spravochnick.ru/informatika/cifrovye_tehnologii_v_biznese/" TargetMode="External"/><Relationship Id="rId4" Type="http://schemas.openxmlformats.org/officeDocument/2006/relationships/hyperlink" Target="https://doczilla.pro/ru/blog/digital_business_transformation/" TargetMode="External"/><Relationship Id="rId5" Type="http://schemas.openxmlformats.org/officeDocument/2006/relationships/hyperlink" Target="https://unece.org/sites/default/files/2020-12/E_&#1057;&#1087;&#1088;&#1072;&#1074;&#1086;&#1095;&#1085;&#1099;&#1081;_&#1076;&#1086;&#1082;&#1091;&#1084;&#1077;&#1085;&#1090;_-_&#1056;&#1045;&#1040;&#1051;&#1048;&#1047;&#1040;&#1062;&#1048;&#1071;_&#1062;&#1048;&#1060;&#1056;&#1054;&#1042;&#1054;&#1043;&#1054;_&#1055;&#1054;&#1058;&#1045;&#1053;&#1062;&#1048;&#1040;&#1051;&#1040;_&#1042;_&#1057;&#1045;&#1042;&#1045;&#1056;&#1053;&#1054;&#1049;_&#1048;_&#1062;&#1045;&#1053;&#1058;&#1056;&#1040;&#1051;&#1068;&#1053;&#1054;&#1049;_&#1040;&#1047;&#1048;&#1048;.pdf" TargetMode="External"/><Relationship Id="rId6" Type="http://schemas.openxmlformats.org/officeDocument/2006/relationships/hyperlink" Target="https://eternalhost.net/blog/perevody/tsifrovye-tehnologii-v-biznese" TargetMode="External"/><Relationship Id="rId7" Type="http://schemas.openxmlformats.org/officeDocument/2006/relationships/hyperlink" Target="https://finzz.ru/cepochka-cennostej-portera-primer-kak-postroit.html" TargetMode="External"/><Relationship Id="rId8" Type="http://schemas.openxmlformats.org/officeDocument/2006/relationships/hyperlink" Target="https://actualmarketing.ru/tools/tsepochka-tsennostey/" TargetMode="External"/><Relationship Id="rId9" Type="http://schemas.openxmlformats.org/officeDocument/2006/relationships/hyperlink" Target="https://online.zakon.kz/Document/?doc_id=35137989" TargetMode="External"/><Relationship Id="rId10" Type="http://schemas.openxmlformats.org/officeDocument/2006/relationships/hyperlink" Target="https://e-management.guu.ru/jour/article/view/96?locale=ru_RU" TargetMode="External"/><Relationship Id="rId11" Type="http://schemas.openxmlformats.org/officeDocument/2006/relationships/hyperlink" Target="https://aif.ru/society/opinion/cifrovaya_transformaciya_v_prakticheskih_sovetah" TargetMode="External"/><Relationship Id="rId12" Type="http://schemas.openxmlformats.org/officeDocument/2006/relationships/hyperlink" Target="https://processmi.com/blog/czifrovaya-transformacziya-biznesa-pyat-realnyh-primerov/" TargetMode="External"/><Relationship Id="rId13" Type="http://schemas.openxmlformats.org/officeDocument/2006/relationships/hyperlink" Target="https://inbusiness.kz/ru/news/kak-tolsteet-onlajn-koshelek" TargetMode="External"/><Relationship Id="rId14" Type="http://schemas.openxmlformats.org/officeDocument/2006/relationships/slideLayout" Target="../slideLayouts/slideLayout1.xml"/><Relationship Id="rId1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360000" y="360000"/>
            <a:ext cx="7200000" cy="82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Extended resources for Module 2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85800" y="1469160"/>
            <a:ext cx="7769880" cy="25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</p:txBody>
      </p:sp>
      <p:grpSp>
        <p:nvGrpSpPr>
          <p:cNvPr id="57" name="Group 3"/>
          <p:cNvGrpSpPr/>
          <p:nvPr/>
        </p:nvGrpSpPr>
        <p:grpSpPr>
          <a:xfrm>
            <a:off x="8244720" y="72720"/>
            <a:ext cx="896040" cy="1292040"/>
            <a:chOff x="8244720" y="72720"/>
            <a:chExt cx="896040" cy="1292040"/>
          </a:xfrm>
        </p:grpSpPr>
        <p:pic>
          <p:nvPicPr>
            <p:cNvPr id="58" name="Picture 631" descr=""/>
            <p:cNvPicPr/>
            <p:nvPr/>
          </p:nvPicPr>
          <p:blipFill>
            <a:blip r:embed="rId1"/>
            <a:stretch/>
          </p:blipFill>
          <p:spPr>
            <a:xfrm>
              <a:off x="8328600" y="7272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9" name="Picture 632" descr=""/>
            <p:cNvPicPr/>
            <p:nvPr/>
          </p:nvPicPr>
          <p:blipFill>
            <a:blip r:embed="rId2"/>
            <a:stretch/>
          </p:blipFill>
          <p:spPr>
            <a:xfrm>
              <a:off x="8244720" y="83232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0" name="CustomShape 4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61" name=""/>
          <p:cNvSpPr/>
          <p:nvPr/>
        </p:nvSpPr>
        <p:spPr>
          <a:xfrm>
            <a:off x="720000" y="1620000"/>
            <a:ext cx="5579640" cy="28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https://spravochnick.ru/informatika/cifrovye_tehnologii_v_biznese/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4"/>
              </a:rPr>
              <a:t>https://doczilla.pro/ru/blog/digital_business_transformation/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5"/>
              </a:rPr>
              <a:t>https://unece.org/sites/default/files/2020-12/E_Справочный_документ_-_РЕАЛИЗАЦИЯ_ЦИФРОВОГО_ПОТЕНЦИАЛА_В_СЕВЕРНОЙ_И_ЦЕНТРАЛЬНОЙ_АЗИИ.pdf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6"/>
              </a:rPr>
              <a:t>https://eternalhost.net/blog/perevody/tsifrovye-tehnologii-v-biznese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7"/>
              </a:rPr>
              <a:t>https://finzz.ru/cepochka-cennostej-portera-primer-kak-postroit.html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8"/>
              </a:rPr>
              <a:t>https://actualmarketing.ru/tools/tsepochka-tsennostey/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9"/>
              </a:rPr>
              <a:t>https://online.zakon.kz/Document/?doc_id=35137989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0"/>
              </a:rPr>
              <a:t>https://e-management.guu.ru/jour/article/view/96?locale=ru_RU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1"/>
              </a:rPr>
              <a:t>https://aif.ru/society/opinion/cifrovaya_transformaciya_v_prakticheskih_sovetah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2"/>
              </a:rPr>
              <a:t>https://processmi.com/blog/czifrovaya-transformacziya-biznesa-pyat-realnyh-primerov/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3"/>
              </a:rPr>
              <a:t>https://inbusiness.kz/ru/news/kak-tolsteet-onlajn-koshelek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endParaRPr b="0" lang="es-E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3597</TotalTime>
  <Application>LibreOffice/7.3.1.3$Linux_X86_64 LibreOffice_project/a69ca51ded25f3eefd52d7bf9a5fad8c90b87951</Application>
  <AppVersion>15.0000</AppVersion>
  <Words>3733</Words>
  <Paragraphs>328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2022-03-22T16:38:00Z</dcterms:modified>
  <cp:revision>653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18</vt:i4>
  </property>
  <property fmtid="{D5CDD505-2E9C-101B-9397-08002B2CF9AE}" pid="3" name="PresentationFormat">
    <vt:lpwstr>On-screen Show (4:3)</vt:lpwstr>
  </property>
  <property fmtid="{D5CDD505-2E9C-101B-9397-08002B2CF9AE}" pid="4" name="Slides">
    <vt:i4>29</vt:i4>
  </property>
</Properties>
</file>