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move the slide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Click to edit the notes format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&lt;header&gt;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s-ES" sz="1400" spc="-1" strike="noStrike">
                <a:latin typeface="Times New Roman"/>
              </a:rPr>
              <a:t>&lt;date/time&gt;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&lt;footer&gt;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E1C05610-57EF-49E2-8521-CDA2B5B1A77C}" type="slidenum">
              <a:rPr b="0" lang="es-ES" sz="1400" spc="-1" strike="noStrike">
                <a:latin typeface="Times New Roman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3884760" y="8685360"/>
            <a:ext cx="2968560" cy="45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buNone/>
            </a:pPr>
            <a:fld id="{AF49A0D3-6334-4A87-B73D-75707FB1491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200" spc="-1" strike="noStrike">
              <a:latin typeface="Arial"/>
            </a:endParaRPr>
          </a:p>
        </p:txBody>
      </p:sp>
      <p:sp>
        <p:nvSpPr>
          <p:cNvPr id="61" name="PlaceHolder 1"/>
          <p:cNvSpPr>
            <a:spLocks noGrp="1"/>
          </p:cNvSpPr>
          <p:nvPr>
            <p:ph type="sldImg"/>
          </p:nvPr>
        </p:nvSpPr>
        <p:spPr>
          <a:xfrm>
            <a:off x="1143000" y="695160"/>
            <a:ext cx="4569120" cy="3426120"/>
          </a:xfrm>
          <a:prstGeom prst="rect">
            <a:avLst/>
          </a:prstGeom>
          <a:ln w="0"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8120" cy="6872040"/>
            <a:chOff x="-8640" y="-8640"/>
            <a:chExt cx="9168120" cy="687204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3960" cy="285012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6200" cy="686340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5080" cy="686340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10280" cy="293472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39480" cy="686340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4280" cy="686340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94240" y="-8640"/>
              <a:ext cx="1063440" cy="686340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8680" y="4893840"/>
              <a:ext cx="1090800" cy="196092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600">
              <a:noFill/>
            </a:ln>
            <a:effectLst>
              <a:outerShdw dir="5400000" dist="2556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hyperlink" Target="https://www.affdu.com/ru/how-to-use-social-media-ecommerce-effectively.html" TargetMode="External"/><Relationship Id="rId4" Type="http://schemas.openxmlformats.org/officeDocument/2006/relationships/hyperlink" Target="https://www.actualidadecommerce.com/ru/como-aplicar-el-comercio-electronico-en-otras-redes-sociales/" TargetMode="External"/><Relationship Id="rId5" Type="http://schemas.openxmlformats.org/officeDocument/2006/relationships/hyperlink" Target="https://www.affde.com/ru/marketing-ecommerce-using-social-media.html" TargetMode="External"/><Relationship Id="rId6" Type="http://schemas.openxmlformats.org/officeDocument/2006/relationships/hyperlink" Target="https://ru-ru.facebook.com/business/industries/ecommerce" TargetMode="External"/><Relationship Id="rId7" Type="http://schemas.openxmlformats.org/officeDocument/2006/relationships/hyperlink" Target="https://hostingpill.com/ru/&#1089;&#1090;&#1072;&#1090;&#1080;&#1089;&#1090;&#1080;&#1082;&#1072;/&#1089;&#1090;&#1072;&#1090;&#1080;&#1089;&#1090;&#1080;&#1082;&#1072;-&#1101;&#1083;&#1077;&#1082;&#1090;&#1088;&#1086;&#1085;&#1085;&#1086;&#1081;-&#1082;&#1086;&#1084;&#1084;&#1077;&#1088;&#1094;&#1080;&#1080;/" TargetMode="External"/><Relationship Id="rId8" Type="http://schemas.openxmlformats.org/officeDocument/2006/relationships/hyperlink" Target="https://www.affde.com/ru/the-top-ecommerce-platforms.html" TargetMode="External"/><Relationship Id="rId9" Type="http://schemas.openxmlformats.org/officeDocument/2006/relationships/hyperlink" Target="https://kabar.kg/news/iatc-kabar-kakie-perspektivy-u-elektronnoi-kommertcii-i-biznesa-v-kyrgyzstane/" TargetMode="External"/><Relationship Id="rId10" Type="http://schemas.openxmlformats.org/officeDocument/2006/relationships/hyperlink" Target="https://economist.kg/novosti/2020/02/09/auditoriya-instagram-v-kyrgyzstane-prevysila-2-mln-chelovek/" TargetMode="External"/><Relationship Id="rId11" Type="http://schemas.openxmlformats.org/officeDocument/2006/relationships/hyperlink" Target="https://e-cis.info/news/567/95004/" TargetMode="External"/><Relationship Id="rId12" Type="http://schemas.openxmlformats.org/officeDocument/2006/relationships/hyperlink" Target="https://vecherka.kg/2018/11/06/podrob/1.html" TargetMode="External"/><Relationship Id="rId13" Type="http://schemas.openxmlformats.org/officeDocument/2006/relationships/slideLayout" Target="../slideLayouts/slideLayout1.xml"/><Relationship Id="rId14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360000" y="360000"/>
            <a:ext cx="7199280" cy="82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Extended resources for Module 3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685800" y="1469160"/>
            <a:ext cx="7769160" cy="258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</p:txBody>
      </p:sp>
      <p:grpSp>
        <p:nvGrpSpPr>
          <p:cNvPr id="55" name="Group 3"/>
          <p:cNvGrpSpPr/>
          <p:nvPr/>
        </p:nvGrpSpPr>
        <p:grpSpPr>
          <a:xfrm>
            <a:off x="8244720" y="72720"/>
            <a:ext cx="895320" cy="1291320"/>
            <a:chOff x="8244720" y="72720"/>
            <a:chExt cx="895320" cy="1291320"/>
          </a:xfrm>
        </p:grpSpPr>
        <p:pic>
          <p:nvPicPr>
            <p:cNvPr id="56" name="Picture 631" descr=""/>
            <p:cNvPicPr/>
            <p:nvPr/>
          </p:nvPicPr>
          <p:blipFill>
            <a:blip r:embed="rId1"/>
            <a:stretch/>
          </p:blipFill>
          <p:spPr>
            <a:xfrm>
              <a:off x="8328600" y="72720"/>
              <a:ext cx="715320" cy="729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7" name="Picture 632" descr=""/>
            <p:cNvPicPr/>
            <p:nvPr/>
          </p:nvPicPr>
          <p:blipFill>
            <a:blip r:embed="rId2"/>
            <a:stretch/>
          </p:blipFill>
          <p:spPr>
            <a:xfrm>
              <a:off x="8244720" y="832320"/>
              <a:ext cx="895320" cy="531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8" name=""/>
          <p:cNvSpPr/>
          <p:nvPr/>
        </p:nvSpPr>
        <p:spPr>
          <a:xfrm>
            <a:off x="720000" y="1620000"/>
            <a:ext cx="5578920" cy="287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https://www.affdu.com/ru/how-to-use-social-media-ecommerce-effectively.html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4"/>
              </a:rPr>
              <a:t>https://www.actualidadecommerce.com/ru/como-aplicar-el-comercio-electronico-en-otras-redes-sociales/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5"/>
              </a:rPr>
              <a:t>https://www.affde.com/ru/marketing-ecommerce-using-social-media.html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6"/>
              </a:rPr>
              <a:t>https://ru-ru.facebook.com/business/industries/ecommerce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7"/>
              </a:rPr>
              <a:t>https://hostingpill.com/ru/статистика/статистика-электронной-коммерции/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8"/>
              </a:rPr>
              <a:t>https://www.affde.com/ru/the-top-ecommerce-platforms.html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9"/>
              </a:rPr>
              <a:t>https://kabar.kg/news/iatc-kabar-kakie-perspektivy-u-elektronnoi-kommertcii-i-biznesa-v-kyrgyzstane/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0"/>
              </a:rPr>
              <a:t>https://economist.kg/novosti/2020/02/09/auditoriya-instagram-v-kyrgyzstane-prevysila-2-mln-chelovek/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1"/>
              </a:rPr>
              <a:t>https://e-cis.info/news/567/95004/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2"/>
              </a:rPr>
              <a:t>https://vecherka.kg/2018/11/06/podrob/1.html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endParaRPr b="0" lang="es-ES" sz="1100" spc="-1" strike="noStrike">
              <a:latin typeface="Arial"/>
            </a:endParaRPr>
          </a:p>
          <a:p>
            <a:pPr>
              <a:lnSpc>
                <a:spcPct val="115000"/>
              </a:lnSpc>
              <a:spcAft>
                <a:spcPts val="283"/>
              </a:spcAft>
              <a:buNone/>
              <a:tabLst>
                <a:tab algn="l" pos="0"/>
              </a:tabLst>
            </a:pPr>
            <a:endParaRPr b="0" lang="es-ES" sz="1100" spc="-1" strike="noStrike">
              <a:latin typeface="Arial"/>
            </a:endParaRPr>
          </a:p>
        </p:txBody>
      </p:sp>
      <p:sp>
        <p:nvSpPr>
          <p:cNvPr id="59" name="CustomShape 4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3 - Entrepreneurial case studies on  e-commerce digital technology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3600</TotalTime>
  <Application>LibreOffice/7.3.1.3$Linux_X86_64 LibreOffice_project/a69ca51ded25f3eefd52d7bf9a5fad8c90b87951</Application>
  <AppVersion>15.0000</AppVersion>
  <Words>3733</Words>
  <Paragraphs>328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2019-08-22T07:43:47Z</dcterms:created>
  <dc:creator>Maziel Rodriguez</dc:creator>
  <dc:description/>
  <dc:language>an-ES</dc:language>
  <cp:lastModifiedBy/>
  <dcterms:modified xsi:type="dcterms:W3CDTF">2022-03-23T13:32:39Z</dcterms:modified>
  <cp:revision>657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18</vt:i4>
  </property>
  <property fmtid="{D5CDD505-2E9C-101B-9397-08002B2CF9AE}" pid="3" name="PresentationFormat">
    <vt:lpwstr>On-screen Show (4:3)</vt:lpwstr>
  </property>
  <property fmtid="{D5CDD505-2E9C-101B-9397-08002B2CF9AE}" pid="4" name="Slides">
    <vt:i4>29</vt:i4>
  </property>
</Properties>
</file>