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F269129D-C1E2-40BD-9E66-96EFF9AC87AC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9D74BDB6-EBE1-4F02-A1D7-774AE611069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200" spc="-1" strike="noStrike">
              <a:latin typeface="Arial"/>
            </a:endParaRPr>
          </a:p>
        </p:txBody>
      </p:sp>
      <p:sp>
        <p:nvSpPr>
          <p:cNvPr id="61" name="PlaceHolder 1"/>
          <p:cNvSpPr>
            <a:spLocks noGrp="1"/>
          </p:cNvSpPr>
          <p:nvPr>
            <p:ph type="sldImg"/>
          </p:nvPr>
        </p:nvSpPr>
        <p:spPr>
          <a:xfrm>
            <a:off x="1143000" y="695160"/>
            <a:ext cx="4569840" cy="3426840"/>
          </a:xfrm>
          <a:prstGeom prst="rect">
            <a:avLst/>
          </a:prstGeom>
          <a:ln w="0"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8840" cy="6872760"/>
            <a:chOff x="-8640" y="-8640"/>
            <a:chExt cx="9168840" cy="687276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4680" cy="285084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6920" cy="686412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5800" cy="686412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1000" cy="293544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0200" cy="686412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5000" cy="686412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4160" cy="686412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91520" cy="196164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technofaq.org/posts/2020/09/5-tips-to-spend-business-budget-wisely-on-digital-marketing/" TargetMode="External"/><Relationship Id="rId4" Type="http://schemas.openxmlformats.org/officeDocument/2006/relationships/hyperlink" Target="https://wedevs.com/blog/266954/future-ecommerce-trends" TargetMode="External"/><Relationship Id="rId5" Type="http://schemas.openxmlformats.org/officeDocument/2006/relationships/hyperlink" Target="https://www.business-to-you.com/value-chain/" TargetMode="External"/><Relationship Id="rId6" Type="http://schemas.openxmlformats.org/officeDocument/2006/relationships/hyperlink" Target="https://www.researchgate.net/figure/Industry-40-Key-concepts-and-digital-technologies-source-Image-created-by-author-C_fig1_349974274" TargetMode="External"/><Relationship Id="rId7" Type="http://schemas.openxmlformats.org/officeDocument/2006/relationships/hyperlink" Target="https://www.researchgate.net/figure/Overview-of-the-nine-technological-pillars-of-Industry-40_fig2_346901544" TargetMode="External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60000" y="360000"/>
            <a:ext cx="6345360" cy="82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Key resources for Module 2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85800" y="1469160"/>
            <a:ext cx="7769880" cy="25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</p:txBody>
      </p:sp>
      <p:grpSp>
        <p:nvGrpSpPr>
          <p:cNvPr id="55" name="Group 3"/>
          <p:cNvGrpSpPr/>
          <p:nvPr/>
        </p:nvGrpSpPr>
        <p:grpSpPr>
          <a:xfrm>
            <a:off x="8244720" y="72720"/>
            <a:ext cx="896040" cy="1292040"/>
            <a:chOff x="8244720" y="72720"/>
            <a:chExt cx="896040" cy="1292040"/>
          </a:xfrm>
        </p:grpSpPr>
        <p:pic>
          <p:nvPicPr>
            <p:cNvPr id="56" name="Picture 631" descr=""/>
            <p:cNvPicPr/>
            <p:nvPr/>
          </p:nvPicPr>
          <p:blipFill>
            <a:blip r:embed="rId1"/>
            <a:stretch/>
          </p:blipFill>
          <p:spPr>
            <a:xfrm>
              <a:off x="8328600" y="7272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Picture 632" descr=""/>
            <p:cNvPicPr/>
            <p:nvPr/>
          </p:nvPicPr>
          <p:blipFill>
            <a:blip r:embed="rId2"/>
            <a:stretch/>
          </p:blipFill>
          <p:spPr>
            <a:xfrm>
              <a:off x="8244720" y="83232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8" name="CustomShape 4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720000" y="1620000"/>
            <a:ext cx="5579640" cy="28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https://technofaq.org/posts/2020/09/5-tips-to-spend-business-budget-wisely-on-digital-marketing/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https://wedevs.com/blog/266954/future-ecommerce-trends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5"/>
              </a:rPr>
              <a:t>https://www.business-to-you.com/value-chain/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https://www.researchgate.net/figure/Industry-40-Key-concepts-and-digital-technologies-source-Image-created-by-author-C_fig1_349974274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https://www.researchgate.net/figure/Overview-of-the-nine-technological-pillars-of-Industry-40_fig2_346901544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</a:rPr>
              <a:t>https://www.oecd.org/innovation/the-digital-transformation-of-smes-bdb9256a-en.htm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an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</a:rPr>
              <a:t>https://www.uob.com.sg/business/sme-hub/insights/sme-digitalise.page</a:t>
            </a:r>
            <a:endParaRPr b="0" lang="es-E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3591</TotalTime>
  <Application>LibreOffice/7.3.1.3$Linux_X86_64 LibreOffice_project/a69ca51ded25f3eefd52d7bf9a5fad8c90b87951</Application>
  <AppVersion>15.0000</AppVersion>
  <Words>3733</Words>
  <Paragraphs>328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2022-03-22T16:30:09Z</dcterms:modified>
  <cp:revision>651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18</vt:i4>
  </property>
  <property fmtid="{D5CDD505-2E9C-101B-9397-08002B2CF9AE}" pid="3" name="PresentationFormat">
    <vt:lpwstr>On-screen Show (4:3)</vt:lpwstr>
  </property>
  <property fmtid="{D5CDD505-2E9C-101B-9397-08002B2CF9AE}" pid="4" name="Slides">
    <vt:i4>29</vt:i4>
  </property>
</Properties>
</file>